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80"/>
    <p:restoredTop sz="94643"/>
  </p:normalViewPr>
  <p:slideViewPr>
    <p:cSldViewPr snapToGrid="0" snapToObjects="1">
      <p:cViewPr>
        <p:scale>
          <a:sx n="120" d="100"/>
          <a:sy n="120" d="100"/>
        </p:scale>
        <p:origin x="1864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1" d="100"/>
        <a:sy n="12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FE261-BE3B-5D48-BBD8-C8018FD930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94CCB-72EA-D74E-95F4-76EE50D8CF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3A6A8-B33C-3541-8C0F-36987D4A9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3EC3C-B7CE-3141-B636-BD0906EAB868}" type="datetimeFigureOut">
              <a:rPr lang="en-US" smtClean="0"/>
              <a:t>6/7/20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5A52E-7F26-9649-B20E-D45706380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1A35C-E410-EA46-9A3B-261C34E4A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6ECC-BB2D-1849-9CFE-277256332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10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0F72A-B84D-7243-9166-84913C3E8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33A1A4-D49D-E942-9957-DF808224BF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F3A98-3748-2B42-988C-C9BB3DFC7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3EC3C-B7CE-3141-B636-BD0906EAB868}" type="datetimeFigureOut">
              <a:rPr lang="en-US" smtClean="0"/>
              <a:t>6/7/20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FF306-1C3C-284C-A140-20B7127E4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F6F6B-EC8A-1B47-B023-C1E8C86A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6ECC-BB2D-1849-9CFE-277256332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77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A8749F-DECF-C744-AD8F-38780D288E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10379-6F45-1441-B181-20446A466D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0AB35-BC24-304A-9A01-1E2B15573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3EC3C-B7CE-3141-B636-BD0906EAB868}" type="datetimeFigureOut">
              <a:rPr lang="en-US" smtClean="0"/>
              <a:t>6/7/20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55090-FAF9-094C-B8B7-D7415FDEE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2D8EE-124F-8140-B3E8-251056A9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6ECC-BB2D-1849-9CFE-277256332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33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97067-3B52-C54D-A573-9E63E5192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47E79-0E7C-9247-97BB-B7D47766E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E6DDF-EA47-1349-A26B-E212C0735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3EC3C-B7CE-3141-B636-BD0906EAB868}" type="datetimeFigureOut">
              <a:rPr lang="en-US" smtClean="0"/>
              <a:t>6/7/20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C5AFA-8DAD-F948-8664-062B39A9C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67FF1-9C67-7C40-832D-E3805FF5E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6ECC-BB2D-1849-9CFE-277256332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38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9C9FC-0D3A-2047-BAEF-3919E8227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16488-C261-F646-80BC-BBACAE081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D236E-4A3B-9641-AB14-F1C116E5F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3EC3C-B7CE-3141-B636-BD0906EAB868}" type="datetimeFigureOut">
              <a:rPr lang="en-US" smtClean="0"/>
              <a:t>6/7/20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D011-B176-2644-B9B9-AEA78363E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6635E-44BA-B94E-B745-469AE3747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6ECC-BB2D-1849-9CFE-277256332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37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9DE89-C337-944D-AE68-5FA0806F6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AB93C-2B17-FB43-A079-D81ACCDF45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C8CC3-D9B9-5344-9063-825D09BC9E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0D91BC-F3D8-5640-BA9B-65F7F2D0E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3EC3C-B7CE-3141-B636-BD0906EAB868}" type="datetimeFigureOut">
              <a:rPr lang="en-US" smtClean="0"/>
              <a:t>6/7/20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EADBB-7675-E543-BE6F-4E31D34FD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6C9141-8B48-AE4B-A2DC-F7032F276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6ECC-BB2D-1849-9CFE-277256332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08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DB768-2B6F-364E-BA7A-FA0C5E413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42D3E-8970-9643-96A6-120D26B96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52C97-4476-914A-BD45-3EBD647948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07E43E-A9FB-BE40-AAB5-820E5BEAD9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4115EE-7D85-3845-A713-BFC390CA3E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45A8DC-46D7-AE46-8678-2B532CD7D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3EC3C-B7CE-3141-B636-BD0906EAB868}" type="datetimeFigureOut">
              <a:rPr lang="en-US" smtClean="0"/>
              <a:t>6/7/20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FEB23D-5263-954C-8F03-9601E3007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8092C7-E998-E245-8872-35129523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6ECC-BB2D-1849-9CFE-277256332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11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B466E-7D4D-5041-B388-AE8E7BDFA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1EC59C-680F-894F-A36A-64AAEC158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3EC3C-B7CE-3141-B636-BD0906EAB868}" type="datetimeFigureOut">
              <a:rPr lang="en-US" smtClean="0"/>
              <a:t>6/7/20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9C6759-84D9-F348-B172-2E7BCEF7E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BC411-380D-0740-AB18-5D586E05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6ECC-BB2D-1849-9CFE-277256332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804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416B37-4813-0A44-A2B2-18F084524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3EC3C-B7CE-3141-B636-BD0906EAB868}" type="datetimeFigureOut">
              <a:rPr lang="en-US" smtClean="0"/>
              <a:t>6/7/20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B1806E-7348-9147-A04B-658623396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9C41F7-38D3-EB4A-9685-D47DF4198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6ECC-BB2D-1849-9CFE-277256332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18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2F309-7774-8A4B-A05C-AC6F0AAB5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CC34E-D6BB-E04D-8676-E1D1C5838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73F835-B992-934A-ADD3-665CA661F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B1A70A-29C5-084E-AD22-E76CE05C0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3EC3C-B7CE-3141-B636-BD0906EAB868}" type="datetimeFigureOut">
              <a:rPr lang="en-US" smtClean="0"/>
              <a:t>6/7/20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80FA42-6C52-2746-B4FE-D9FC022B6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D0ECDD-BFC6-DF49-B84B-AD70C8CCA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6ECC-BB2D-1849-9CFE-277256332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15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3E284-86B9-7C42-8D35-72591A1E5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70A8ED-9B19-D847-853E-30FA43B68A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102FEC-D9FB-EA46-9AF5-D4383AA49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519475-CAA7-E041-87BC-74BCF8201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3EC3C-B7CE-3141-B636-BD0906EAB868}" type="datetimeFigureOut">
              <a:rPr lang="en-US" smtClean="0"/>
              <a:t>6/7/20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09CC2F-2A53-EC4A-9F72-D4E2E3BEA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4E19B-66DE-B94E-94DE-D2C72FEC5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6ECC-BB2D-1849-9CFE-277256332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52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EEDB40-7721-6546-8A75-4A236627C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62553-42FD-DC4F-AECA-5B7CEE2D2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77E71-049C-D64B-BE1D-9D755A5A63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3EC3C-B7CE-3141-B636-BD0906EAB868}" type="datetimeFigureOut">
              <a:rPr lang="en-US" smtClean="0"/>
              <a:t>6/7/20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CA255-3F64-FA46-BC74-8975D5B88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B3789-7584-484E-A502-BD8F9242E8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26ECC-BB2D-1849-9CFE-277256332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86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B03DD01-8AAF-5041-A019-D09599FD7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97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3F8C577-D729-9D4D-828C-A479B9591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73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7272BFF-BC1F-874B-B433-044EF3326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42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774D473-FB7D-1246-B19E-7176B7247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45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E5BBD6D-6020-6041-A0B4-4CDF1E0E0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22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DAF42F4-3075-FE40-9C62-07584052C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73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BFC55F-2322-7A4E-B2A0-3E96B7B55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85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8371BE-1CD9-C344-BFB7-BD02886EB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22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onitor, photo, sitting, computer&#10;&#10;Description automatically generated">
            <a:extLst>
              <a:ext uri="{FF2B5EF4-FFF2-40B4-BE49-F238E27FC236}">
                <a16:creationId xmlns:a16="http://schemas.microsoft.com/office/drawing/2014/main" id="{BC6A598A-64AF-B448-A06B-D6CBF8D7C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87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indoor, sitting, food&#10;&#10;Description automatically generated">
            <a:extLst>
              <a:ext uri="{FF2B5EF4-FFF2-40B4-BE49-F238E27FC236}">
                <a16:creationId xmlns:a16="http://schemas.microsoft.com/office/drawing/2014/main" id="{F3237D83-D976-A84C-AEFF-9ED310962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06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39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3E425A7-8E8B-BE43-A802-8D552969B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46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person&#10;&#10;Description automatically generated">
            <a:extLst>
              <a:ext uri="{FF2B5EF4-FFF2-40B4-BE49-F238E27FC236}">
                <a16:creationId xmlns:a16="http://schemas.microsoft.com/office/drawing/2014/main" id="{3DD8E5D1-C9EF-BC43-B25A-D1F47E6BF73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00175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person&#10;&#10;Description automatically generated">
            <a:extLst>
              <a:ext uri="{FF2B5EF4-FFF2-40B4-BE49-F238E27FC236}">
                <a16:creationId xmlns:a16="http://schemas.microsoft.com/office/drawing/2014/main" id="{3779E001-1022-AC4A-B506-2AC42EEA0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98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6B08729-ECFB-7A40-B380-C61C3D082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09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C0D5A18-8F45-6D49-B0BF-3F0EA3E4A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41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person&#10;&#10;Description automatically generated">
            <a:extLst>
              <a:ext uri="{FF2B5EF4-FFF2-40B4-BE49-F238E27FC236}">
                <a16:creationId xmlns:a16="http://schemas.microsoft.com/office/drawing/2014/main" id="{4B2DA538-20D7-024F-A455-D24CA32AF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94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7E29F9A-282B-7B42-8610-EF7452E73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38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112A289-930E-674D-9B6D-D59E532C2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11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tripod&#10;&#10;Description automatically generated">
            <a:extLst>
              <a:ext uri="{FF2B5EF4-FFF2-40B4-BE49-F238E27FC236}">
                <a16:creationId xmlns:a16="http://schemas.microsoft.com/office/drawing/2014/main" id="{D2D089A0-4E76-7946-911F-9D3F973D3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64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AA2331F-2F23-0A4B-82EC-E2F176552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39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person&#10;&#10;Description automatically generated">
            <a:extLst>
              <a:ext uri="{FF2B5EF4-FFF2-40B4-BE49-F238E27FC236}">
                <a16:creationId xmlns:a16="http://schemas.microsoft.com/office/drawing/2014/main" id="{1B77F2E1-B165-BD46-B502-B33021A86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79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person&#10;&#10;Description automatically generated">
            <a:extLst>
              <a:ext uri="{FF2B5EF4-FFF2-40B4-BE49-F238E27FC236}">
                <a16:creationId xmlns:a16="http://schemas.microsoft.com/office/drawing/2014/main" id="{A855F329-D202-6249-B90E-BC6DC5263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3ECB172-6151-6044-ACBA-350160878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384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C07A244-E092-FC41-B32B-BB5B3C9A4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726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person&#10;&#10;Description automatically generated">
            <a:extLst>
              <a:ext uri="{FF2B5EF4-FFF2-40B4-BE49-F238E27FC236}">
                <a16:creationId xmlns:a16="http://schemas.microsoft.com/office/drawing/2014/main" id="{44AB2782-2851-5B4E-AA11-3373E7CF2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248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D0EA2DE-C827-2E41-8B89-57081229B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031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09A25F5-7DC1-1041-A7D0-E5CB7C331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35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626B7A0-BDC9-684B-A455-9F4187FBB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578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4B2B23-7B1F-1849-AE39-9677F6A88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998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5E555A5-36D9-5A43-B13B-BAB949272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828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F8DA9DD-EB8A-9841-AFEE-ADED87114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374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5E5F2D0-FE6E-0F44-BF15-0A4982E3F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102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53A1486-F6FD-DE4F-80DD-22EEF4490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43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person&#10;&#10;Description automatically generated">
            <a:extLst>
              <a:ext uri="{FF2B5EF4-FFF2-40B4-BE49-F238E27FC236}">
                <a16:creationId xmlns:a16="http://schemas.microsoft.com/office/drawing/2014/main" id="{8126C80F-029A-7B4D-A343-65C3B4E20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722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67A5A74-6557-B847-80CC-ED338CFA9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466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87CF3B3-5867-FD4A-9CBB-0B9DBF495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867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69CA727-334A-5C45-A65C-A53F5DFC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150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5EB25A-9958-6849-916A-0603B4916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374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60BF61A-5690-2640-8950-EB66185FB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493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ap&#10;&#10;Description automatically generated">
            <a:extLst>
              <a:ext uri="{FF2B5EF4-FFF2-40B4-BE49-F238E27FC236}">
                <a16:creationId xmlns:a16="http://schemas.microsoft.com/office/drawing/2014/main" id="{F753113F-E6C8-5245-A9DE-628E4F36F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781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30C926E-976B-1143-A16A-C9806F63D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446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C11CDFE-409C-4F4B-85C9-1C1014D61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150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3AD81E0-7D14-4A42-91E0-07B84C0F6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219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98E2A9C-E94A-974A-9923-420C700FA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92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person&#10;&#10;Description automatically generated">
            <a:extLst>
              <a:ext uri="{FF2B5EF4-FFF2-40B4-BE49-F238E27FC236}">
                <a16:creationId xmlns:a16="http://schemas.microsoft.com/office/drawing/2014/main" id="{0B777DF4-4077-FF4E-90C0-4E119BC62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583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shot, monitor&#10;&#10;Description automatically generated">
            <a:extLst>
              <a:ext uri="{FF2B5EF4-FFF2-40B4-BE49-F238E27FC236}">
                <a16:creationId xmlns:a16="http://schemas.microsoft.com/office/drawing/2014/main" id="{49F1F99E-F393-D947-B38E-C3AEE1EE5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445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C5118A9-CC17-D449-9FCD-3826A6B70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01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B0C959-A495-0A49-B108-305AFF316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75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665E1BE-6DA9-374C-AF38-2C817615A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4" y="0"/>
            <a:ext cx="12093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98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0D49F2C-EE8F-864C-9E7A-1FE68A2ED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2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82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person&#10;&#10;Description automatically generated">
            <a:extLst>
              <a:ext uri="{FF2B5EF4-FFF2-40B4-BE49-F238E27FC236}">
                <a16:creationId xmlns:a16="http://schemas.microsoft.com/office/drawing/2014/main" id="{6BC18FE6-2479-8749-BDCC-6CC410813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6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Macintosh PowerPoint</Application>
  <PresentationFormat>Widescreen</PresentationFormat>
  <Paragraphs>0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Morris</dc:creator>
  <cp:lastModifiedBy>Daniel Morris</cp:lastModifiedBy>
  <cp:revision>6</cp:revision>
  <dcterms:created xsi:type="dcterms:W3CDTF">2020-06-07T17:51:55Z</dcterms:created>
  <dcterms:modified xsi:type="dcterms:W3CDTF">2020-06-07T18:43:40Z</dcterms:modified>
</cp:coreProperties>
</file>