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66" r:id="rId1"/>
    <p:sldMasterId id="2147483872" r:id="rId2"/>
  </p:sldMasterIdLst>
  <p:notesMasterIdLst>
    <p:notesMasterId r:id="rId44"/>
  </p:notesMasterIdLst>
  <p:handoutMasterIdLst>
    <p:handoutMasterId r:id="rId45"/>
  </p:handoutMasterIdLst>
  <p:sldIdLst>
    <p:sldId id="1171" r:id="rId3"/>
    <p:sldId id="882" r:id="rId4"/>
    <p:sldId id="1173" r:id="rId5"/>
    <p:sldId id="1174" r:id="rId6"/>
    <p:sldId id="1175" r:id="rId7"/>
    <p:sldId id="1219" r:id="rId8"/>
    <p:sldId id="1176" r:id="rId9"/>
    <p:sldId id="1220" r:id="rId10"/>
    <p:sldId id="1231" r:id="rId11"/>
    <p:sldId id="1177" r:id="rId12"/>
    <p:sldId id="1178" r:id="rId13"/>
    <p:sldId id="1222" r:id="rId14"/>
    <p:sldId id="1179" r:id="rId15"/>
    <p:sldId id="1223" r:id="rId16"/>
    <p:sldId id="1224" r:id="rId17"/>
    <p:sldId id="1225" r:id="rId18"/>
    <p:sldId id="1180" r:id="rId19"/>
    <p:sldId id="1226" r:id="rId20"/>
    <p:sldId id="1227" r:id="rId21"/>
    <p:sldId id="1181" r:id="rId22"/>
    <p:sldId id="1182" r:id="rId23"/>
    <p:sldId id="1229" r:id="rId24"/>
    <p:sldId id="1228" r:id="rId25"/>
    <p:sldId id="1230" r:id="rId26"/>
    <p:sldId id="256" r:id="rId27"/>
    <p:sldId id="1185" r:id="rId28"/>
    <p:sldId id="1232" r:id="rId29"/>
    <p:sldId id="1218" r:id="rId30"/>
    <p:sldId id="1186" r:id="rId31"/>
    <p:sldId id="1187" r:id="rId32"/>
    <p:sldId id="1189" r:id="rId33"/>
    <p:sldId id="1191" r:id="rId34"/>
    <p:sldId id="1192" r:id="rId35"/>
    <p:sldId id="1193" r:id="rId36"/>
    <p:sldId id="1194" r:id="rId37"/>
    <p:sldId id="1196" r:id="rId38"/>
    <p:sldId id="1198" r:id="rId39"/>
    <p:sldId id="1200" r:id="rId40"/>
    <p:sldId id="1203" r:id="rId41"/>
    <p:sldId id="1204" r:id="rId42"/>
    <p:sldId id="1183"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7E8"/>
    <a:srgbClr val="008080"/>
    <a:srgbClr val="49C3B1"/>
    <a:srgbClr val="6ECBB8"/>
    <a:srgbClr val="0055B8"/>
    <a:srgbClr val="860000"/>
    <a:srgbClr val="C3C6C8"/>
    <a:srgbClr val="7D8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7" autoAdjust="0"/>
    <p:restoredTop sz="94433" autoAdjust="0"/>
  </p:normalViewPr>
  <p:slideViewPr>
    <p:cSldViewPr>
      <p:cViewPr>
        <p:scale>
          <a:sx n="100" d="100"/>
          <a:sy n="100" d="100"/>
        </p:scale>
        <p:origin x="-516" y="5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1956"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_rels/data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_rels/drawing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image" Target="../media/image14.jpg"/><Relationship Id="rId5" Type="http://schemas.openxmlformats.org/officeDocument/2006/relationships/image" Target="../media/image18.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3BFA1-0450-412E-ACCD-2CC7D0FF53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DE0D39B-1869-4658-880E-9D30F36BC494}">
      <dgm:prSet phldrT="[Text]"/>
      <dgm:spPr/>
      <dgm:t>
        <a:bodyPr/>
        <a:lstStyle/>
        <a:p>
          <a:r>
            <a:rPr lang="en-US" dirty="0" smtClean="0"/>
            <a:t>1. Panama</a:t>
          </a:r>
          <a:endParaRPr lang="en-US" dirty="0"/>
        </a:p>
      </dgm:t>
    </dgm:pt>
    <dgm:pt modelId="{EB113287-E512-4B6F-9275-1822A0203D99}" type="parTrans" cxnId="{170C4DCA-F7A6-4B17-B713-663B31D86FB1}">
      <dgm:prSet/>
      <dgm:spPr/>
      <dgm:t>
        <a:bodyPr/>
        <a:lstStyle/>
        <a:p>
          <a:endParaRPr lang="en-US"/>
        </a:p>
      </dgm:t>
    </dgm:pt>
    <dgm:pt modelId="{2BB13F3A-590E-4F58-BE31-EE0ADAF96EE3}" type="sibTrans" cxnId="{170C4DCA-F7A6-4B17-B713-663B31D86FB1}">
      <dgm:prSet/>
      <dgm:spPr/>
      <dgm:t>
        <a:bodyPr/>
        <a:lstStyle/>
        <a:p>
          <a:endParaRPr lang="en-US"/>
        </a:p>
      </dgm:t>
    </dgm:pt>
    <dgm:pt modelId="{DD9DD68C-3A16-425A-9C7F-E833A3778743}">
      <dgm:prSet phldrT="[Text]"/>
      <dgm:spPr>
        <a:solidFill>
          <a:schemeClr val="tx2"/>
        </a:solidFill>
      </dgm:spPr>
      <dgm:t>
        <a:bodyPr/>
        <a:lstStyle/>
        <a:p>
          <a:r>
            <a:rPr lang="en-US" dirty="0" smtClean="0"/>
            <a:t>2. FATCA</a:t>
          </a:r>
          <a:endParaRPr lang="en-US" dirty="0"/>
        </a:p>
      </dgm:t>
    </dgm:pt>
    <dgm:pt modelId="{D0AF704A-27FA-43C2-B08E-48CA9C840526}" type="parTrans" cxnId="{5EB2E8A9-FE2A-4E6D-97E0-8EA5C1C1E89F}">
      <dgm:prSet/>
      <dgm:spPr/>
      <dgm:t>
        <a:bodyPr/>
        <a:lstStyle/>
        <a:p>
          <a:endParaRPr lang="en-US"/>
        </a:p>
      </dgm:t>
    </dgm:pt>
    <dgm:pt modelId="{E5C3F1A3-0C01-41C0-9CA9-881B3207286F}" type="sibTrans" cxnId="{5EB2E8A9-FE2A-4E6D-97E0-8EA5C1C1E89F}">
      <dgm:prSet/>
      <dgm:spPr/>
      <dgm:t>
        <a:bodyPr/>
        <a:lstStyle/>
        <a:p>
          <a:endParaRPr lang="en-US"/>
        </a:p>
      </dgm:t>
    </dgm:pt>
    <dgm:pt modelId="{F8403FA9-65BA-4974-8E1F-C9BE01BAF7DB}">
      <dgm:prSet phldrT="[Text]"/>
      <dgm:spPr/>
      <dgm:t>
        <a:bodyPr/>
        <a:lstStyle/>
        <a:p>
          <a:r>
            <a:rPr lang="en-US" dirty="0" smtClean="0"/>
            <a:t>3. Inversions</a:t>
          </a:r>
          <a:endParaRPr lang="en-US" dirty="0"/>
        </a:p>
      </dgm:t>
    </dgm:pt>
    <dgm:pt modelId="{56158AC0-2BE1-4BD4-AEF4-D0F3FE0D17A6}" type="parTrans" cxnId="{7B9005EC-43E8-4DE6-BE3F-06B835C579FA}">
      <dgm:prSet/>
      <dgm:spPr/>
      <dgm:t>
        <a:bodyPr/>
        <a:lstStyle/>
        <a:p>
          <a:endParaRPr lang="en-US"/>
        </a:p>
      </dgm:t>
    </dgm:pt>
    <dgm:pt modelId="{408520A1-E5F2-4BAA-BD34-5EACA73EF163}" type="sibTrans" cxnId="{7B9005EC-43E8-4DE6-BE3F-06B835C579FA}">
      <dgm:prSet/>
      <dgm:spPr/>
      <dgm:t>
        <a:bodyPr/>
        <a:lstStyle/>
        <a:p>
          <a:endParaRPr lang="en-US"/>
        </a:p>
      </dgm:t>
    </dgm:pt>
    <dgm:pt modelId="{C196271B-FF6F-4664-A2AB-00213F0D3C8F}">
      <dgm:prSet phldrT="[Text]"/>
      <dgm:spPr>
        <a:solidFill>
          <a:schemeClr val="tx2"/>
        </a:solidFill>
      </dgm:spPr>
      <dgm:t>
        <a:bodyPr/>
        <a:lstStyle/>
        <a:p>
          <a:r>
            <a:rPr lang="en-US" dirty="0" smtClean="0"/>
            <a:t>4. Social Tax- Apple, Google, McDonald’s and Starbucks</a:t>
          </a:r>
          <a:endParaRPr lang="en-US" dirty="0"/>
        </a:p>
      </dgm:t>
    </dgm:pt>
    <dgm:pt modelId="{C66FA852-CBAB-4EF0-B640-C2EA96DEE94A}" type="parTrans" cxnId="{F534C540-14D5-4FC4-B944-5644DEE853CC}">
      <dgm:prSet/>
      <dgm:spPr/>
      <dgm:t>
        <a:bodyPr/>
        <a:lstStyle/>
        <a:p>
          <a:endParaRPr lang="en-US"/>
        </a:p>
      </dgm:t>
    </dgm:pt>
    <dgm:pt modelId="{491F292E-CEE5-4C6D-8CDD-16FDA64E4696}" type="sibTrans" cxnId="{F534C540-14D5-4FC4-B944-5644DEE853CC}">
      <dgm:prSet/>
      <dgm:spPr/>
      <dgm:t>
        <a:bodyPr/>
        <a:lstStyle/>
        <a:p>
          <a:endParaRPr lang="en-US"/>
        </a:p>
      </dgm:t>
    </dgm:pt>
    <dgm:pt modelId="{62BC9DC0-3180-415C-8D0E-99896B33026D}">
      <dgm:prSet phldrT="[Text]"/>
      <dgm:spPr/>
      <dgm:t>
        <a:bodyPr/>
        <a:lstStyle/>
        <a:p>
          <a:r>
            <a:rPr lang="en-US" dirty="0" smtClean="0"/>
            <a:t>5. Tangible Personal Regulations</a:t>
          </a:r>
          <a:endParaRPr lang="en-US" dirty="0"/>
        </a:p>
      </dgm:t>
    </dgm:pt>
    <dgm:pt modelId="{B112F168-6DCA-4ED0-9A7D-B564E656CA83}" type="parTrans" cxnId="{5E6A0359-48DB-48AF-88C3-4B496D5ADD79}">
      <dgm:prSet/>
      <dgm:spPr/>
      <dgm:t>
        <a:bodyPr/>
        <a:lstStyle/>
        <a:p>
          <a:endParaRPr lang="en-US"/>
        </a:p>
      </dgm:t>
    </dgm:pt>
    <dgm:pt modelId="{7A768ECE-CC02-47C8-B393-F0A323E54E5D}" type="sibTrans" cxnId="{5E6A0359-48DB-48AF-88C3-4B496D5ADD79}">
      <dgm:prSet/>
      <dgm:spPr/>
      <dgm:t>
        <a:bodyPr/>
        <a:lstStyle/>
        <a:p>
          <a:endParaRPr lang="en-US"/>
        </a:p>
      </dgm:t>
    </dgm:pt>
    <dgm:pt modelId="{DB521648-0B9B-48E9-88F2-DBD28281EFD5}">
      <dgm:prSet phldrT="[Text]"/>
      <dgm:spPr>
        <a:solidFill>
          <a:schemeClr val="tx2"/>
        </a:solidFill>
      </dgm:spPr>
      <dgm:t>
        <a:bodyPr/>
        <a:lstStyle/>
        <a:p>
          <a:r>
            <a:rPr lang="en-US" dirty="0" smtClean="0"/>
            <a:t>6. BEP’s</a:t>
          </a:r>
          <a:endParaRPr lang="en-US" dirty="0"/>
        </a:p>
      </dgm:t>
    </dgm:pt>
    <dgm:pt modelId="{04F1E42D-91CF-4B5A-BC71-8790806E20DD}" type="parTrans" cxnId="{13E6D4FC-0FA3-40D3-93F4-C56516DE13ED}">
      <dgm:prSet/>
      <dgm:spPr/>
      <dgm:t>
        <a:bodyPr/>
        <a:lstStyle/>
        <a:p>
          <a:endParaRPr lang="en-US"/>
        </a:p>
      </dgm:t>
    </dgm:pt>
    <dgm:pt modelId="{6C0CEA38-5236-44B5-9F88-790AE8387AB1}" type="sibTrans" cxnId="{13E6D4FC-0FA3-40D3-93F4-C56516DE13ED}">
      <dgm:prSet/>
      <dgm:spPr/>
      <dgm:t>
        <a:bodyPr/>
        <a:lstStyle/>
        <a:p>
          <a:endParaRPr lang="en-US"/>
        </a:p>
      </dgm:t>
    </dgm:pt>
    <dgm:pt modelId="{DB65C09A-EAE3-42B9-A03E-32698F329ADF}">
      <dgm:prSet phldrT="[Text]"/>
      <dgm:spPr/>
      <dgm:t>
        <a:bodyPr/>
        <a:lstStyle/>
        <a:p>
          <a:r>
            <a:rPr lang="en-US" dirty="0" smtClean="0"/>
            <a:t>7. Internet Taxation (E-Commerce)</a:t>
          </a:r>
          <a:endParaRPr lang="en-US" dirty="0"/>
        </a:p>
      </dgm:t>
    </dgm:pt>
    <dgm:pt modelId="{988C6336-516F-431F-A109-33638729003E}" type="parTrans" cxnId="{7271CED2-3FB1-47CA-8B7F-E345EE5CBF55}">
      <dgm:prSet/>
      <dgm:spPr/>
      <dgm:t>
        <a:bodyPr/>
        <a:lstStyle/>
        <a:p>
          <a:endParaRPr lang="en-US"/>
        </a:p>
      </dgm:t>
    </dgm:pt>
    <dgm:pt modelId="{7E6E2ABD-16D9-47CE-9311-67E000D297CA}" type="sibTrans" cxnId="{7271CED2-3FB1-47CA-8B7F-E345EE5CBF55}">
      <dgm:prSet/>
      <dgm:spPr/>
      <dgm:t>
        <a:bodyPr/>
        <a:lstStyle/>
        <a:p>
          <a:endParaRPr lang="en-US"/>
        </a:p>
      </dgm:t>
    </dgm:pt>
    <dgm:pt modelId="{07365755-8E79-4507-AF41-70A583D1FBE3}">
      <dgm:prSet phldrT="[Text]"/>
      <dgm:spPr>
        <a:solidFill>
          <a:schemeClr val="tx2"/>
        </a:solidFill>
      </dgm:spPr>
      <dgm:t>
        <a:bodyPr/>
        <a:lstStyle/>
        <a:p>
          <a:r>
            <a:rPr lang="en-US" dirty="0" smtClean="0"/>
            <a:t>8. Tough Times @ IRS- Audit Stats</a:t>
          </a:r>
          <a:endParaRPr lang="en-US" dirty="0"/>
        </a:p>
      </dgm:t>
    </dgm:pt>
    <dgm:pt modelId="{605722EA-5E76-4374-8A38-C7C82B2C4DF8}" type="parTrans" cxnId="{3B9F9A08-0862-4FE3-9890-9FF4B982F2BC}">
      <dgm:prSet/>
      <dgm:spPr/>
      <dgm:t>
        <a:bodyPr/>
        <a:lstStyle/>
        <a:p>
          <a:endParaRPr lang="en-US"/>
        </a:p>
      </dgm:t>
    </dgm:pt>
    <dgm:pt modelId="{F3BFD69A-18A6-4C23-9577-06B5C3C47272}" type="sibTrans" cxnId="{3B9F9A08-0862-4FE3-9890-9FF4B982F2BC}">
      <dgm:prSet/>
      <dgm:spPr/>
      <dgm:t>
        <a:bodyPr/>
        <a:lstStyle/>
        <a:p>
          <a:endParaRPr lang="en-US"/>
        </a:p>
      </dgm:t>
    </dgm:pt>
    <dgm:pt modelId="{6FD573DC-12C2-46F2-8E3D-D10BBFC8F6EC}">
      <dgm:prSet phldrT="[Text]"/>
      <dgm:spPr/>
      <dgm:t>
        <a:bodyPr/>
        <a:lstStyle/>
        <a:p>
          <a:r>
            <a:rPr lang="en-US" dirty="0" smtClean="0"/>
            <a:t>9. Tax Related ID Theft</a:t>
          </a:r>
          <a:endParaRPr lang="en-US" dirty="0"/>
        </a:p>
      </dgm:t>
    </dgm:pt>
    <dgm:pt modelId="{8F1E47ED-D082-4346-9DA1-B578235AB7DC}" type="parTrans" cxnId="{89A54FED-7801-4329-A42D-D96109E93AB3}">
      <dgm:prSet/>
      <dgm:spPr/>
      <dgm:t>
        <a:bodyPr/>
        <a:lstStyle/>
        <a:p>
          <a:endParaRPr lang="en-US"/>
        </a:p>
      </dgm:t>
    </dgm:pt>
    <dgm:pt modelId="{BC7C536D-5BB5-4D03-A6F1-C1FAD5844130}" type="sibTrans" cxnId="{89A54FED-7801-4329-A42D-D96109E93AB3}">
      <dgm:prSet/>
      <dgm:spPr/>
      <dgm:t>
        <a:bodyPr/>
        <a:lstStyle/>
        <a:p>
          <a:endParaRPr lang="en-US"/>
        </a:p>
      </dgm:t>
    </dgm:pt>
    <dgm:pt modelId="{A874A184-322C-490D-9A74-6FFCDE7CF4CF}">
      <dgm:prSet phldrT="[Text]"/>
      <dgm:spPr>
        <a:solidFill>
          <a:schemeClr val="tx2"/>
        </a:solidFill>
      </dgm:spPr>
      <dgm:t>
        <a:bodyPr/>
        <a:lstStyle/>
        <a:p>
          <a:r>
            <a:rPr lang="en-US" dirty="0" smtClean="0"/>
            <a:t>10. Cloud Computing</a:t>
          </a:r>
          <a:endParaRPr lang="en-US" dirty="0"/>
        </a:p>
      </dgm:t>
    </dgm:pt>
    <dgm:pt modelId="{527E6A4A-43D3-4216-89DE-D7E951E374F4}" type="parTrans" cxnId="{6DA90524-03C8-429D-993C-959FC034C581}">
      <dgm:prSet/>
      <dgm:spPr/>
      <dgm:t>
        <a:bodyPr/>
        <a:lstStyle/>
        <a:p>
          <a:endParaRPr lang="en-US"/>
        </a:p>
      </dgm:t>
    </dgm:pt>
    <dgm:pt modelId="{2C7EFFDB-6AAB-4528-B379-9F81724D8E12}" type="sibTrans" cxnId="{6DA90524-03C8-429D-993C-959FC034C581}">
      <dgm:prSet/>
      <dgm:spPr/>
      <dgm:t>
        <a:bodyPr/>
        <a:lstStyle/>
        <a:p>
          <a:endParaRPr lang="en-US"/>
        </a:p>
      </dgm:t>
    </dgm:pt>
    <dgm:pt modelId="{DC2B2D07-1D1A-4D6B-AB55-19AB32BE41EE}">
      <dgm:prSet phldrT="[Text]"/>
      <dgm:spPr/>
      <dgm:t>
        <a:bodyPr/>
        <a:lstStyle/>
        <a:p>
          <a:r>
            <a:rPr lang="en-US" dirty="0" smtClean="0"/>
            <a:t>11. Carbon Taxes</a:t>
          </a:r>
          <a:endParaRPr lang="en-US" dirty="0"/>
        </a:p>
      </dgm:t>
    </dgm:pt>
    <dgm:pt modelId="{38279CD0-181B-44F2-ACD4-168A6FE9143A}" type="parTrans" cxnId="{F40FFDCA-75FB-4187-BB0F-888DC166E81E}">
      <dgm:prSet/>
      <dgm:spPr/>
      <dgm:t>
        <a:bodyPr/>
        <a:lstStyle/>
        <a:p>
          <a:endParaRPr lang="en-US"/>
        </a:p>
      </dgm:t>
    </dgm:pt>
    <dgm:pt modelId="{6475C24F-1596-409C-A50E-3ECDC25E4100}" type="sibTrans" cxnId="{F40FFDCA-75FB-4187-BB0F-888DC166E81E}">
      <dgm:prSet/>
      <dgm:spPr/>
      <dgm:t>
        <a:bodyPr/>
        <a:lstStyle/>
        <a:p>
          <a:endParaRPr lang="en-US"/>
        </a:p>
      </dgm:t>
    </dgm:pt>
    <dgm:pt modelId="{18D8CEA7-4F3D-4523-B19A-5EBCD027A2BE}" type="pres">
      <dgm:prSet presAssocID="{AEA3BFA1-0450-412E-ACCD-2CC7D0FF53BA}" presName="linear" presStyleCnt="0">
        <dgm:presLayoutVars>
          <dgm:animLvl val="lvl"/>
          <dgm:resizeHandles val="exact"/>
        </dgm:presLayoutVars>
      </dgm:prSet>
      <dgm:spPr/>
      <dgm:t>
        <a:bodyPr/>
        <a:lstStyle/>
        <a:p>
          <a:endParaRPr lang="en-US"/>
        </a:p>
      </dgm:t>
    </dgm:pt>
    <dgm:pt modelId="{225C0B16-D848-40D8-AEE7-6A1F1B037C92}" type="pres">
      <dgm:prSet presAssocID="{DDE0D39B-1869-4658-880E-9D30F36BC494}" presName="parentText" presStyleLbl="node1" presStyleIdx="0" presStyleCnt="11">
        <dgm:presLayoutVars>
          <dgm:chMax val="0"/>
          <dgm:bulletEnabled val="1"/>
        </dgm:presLayoutVars>
      </dgm:prSet>
      <dgm:spPr/>
      <dgm:t>
        <a:bodyPr/>
        <a:lstStyle/>
        <a:p>
          <a:endParaRPr lang="en-US"/>
        </a:p>
      </dgm:t>
    </dgm:pt>
    <dgm:pt modelId="{EAE0DBAB-1FDF-47A2-AF21-5692146137D9}" type="pres">
      <dgm:prSet presAssocID="{2BB13F3A-590E-4F58-BE31-EE0ADAF96EE3}" presName="spacer" presStyleCnt="0"/>
      <dgm:spPr/>
    </dgm:pt>
    <dgm:pt modelId="{DFD752D0-7F3E-49EF-BD33-B7EBB7BB4859}" type="pres">
      <dgm:prSet presAssocID="{DD9DD68C-3A16-425A-9C7F-E833A3778743}" presName="parentText" presStyleLbl="node1" presStyleIdx="1" presStyleCnt="11">
        <dgm:presLayoutVars>
          <dgm:chMax val="0"/>
          <dgm:bulletEnabled val="1"/>
        </dgm:presLayoutVars>
      </dgm:prSet>
      <dgm:spPr/>
      <dgm:t>
        <a:bodyPr/>
        <a:lstStyle/>
        <a:p>
          <a:endParaRPr lang="en-US"/>
        </a:p>
      </dgm:t>
    </dgm:pt>
    <dgm:pt modelId="{99AF3C82-F76D-41E3-8EB6-CF50154D5580}" type="pres">
      <dgm:prSet presAssocID="{E5C3F1A3-0C01-41C0-9CA9-881B3207286F}" presName="spacer" presStyleCnt="0"/>
      <dgm:spPr/>
    </dgm:pt>
    <dgm:pt modelId="{2DF1F9EC-16AE-434C-8B5B-BE2985E4F0C3}" type="pres">
      <dgm:prSet presAssocID="{F8403FA9-65BA-4974-8E1F-C9BE01BAF7DB}" presName="parentText" presStyleLbl="node1" presStyleIdx="2" presStyleCnt="11">
        <dgm:presLayoutVars>
          <dgm:chMax val="0"/>
          <dgm:bulletEnabled val="1"/>
        </dgm:presLayoutVars>
      </dgm:prSet>
      <dgm:spPr/>
      <dgm:t>
        <a:bodyPr/>
        <a:lstStyle/>
        <a:p>
          <a:endParaRPr lang="en-US"/>
        </a:p>
      </dgm:t>
    </dgm:pt>
    <dgm:pt modelId="{4C2A2422-AF92-43AD-A958-4409FCF7F72B}" type="pres">
      <dgm:prSet presAssocID="{408520A1-E5F2-4BAA-BD34-5EACA73EF163}" presName="spacer" presStyleCnt="0"/>
      <dgm:spPr/>
    </dgm:pt>
    <dgm:pt modelId="{FB2E686C-D808-42F1-993D-98FB918A8C56}" type="pres">
      <dgm:prSet presAssocID="{C196271B-FF6F-4664-A2AB-00213F0D3C8F}" presName="parentText" presStyleLbl="node1" presStyleIdx="3" presStyleCnt="11">
        <dgm:presLayoutVars>
          <dgm:chMax val="0"/>
          <dgm:bulletEnabled val="1"/>
        </dgm:presLayoutVars>
      </dgm:prSet>
      <dgm:spPr/>
      <dgm:t>
        <a:bodyPr/>
        <a:lstStyle/>
        <a:p>
          <a:endParaRPr lang="en-US"/>
        </a:p>
      </dgm:t>
    </dgm:pt>
    <dgm:pt modelId="{A58E1F77-17E8-46F1-BA8D-A433CA7AFFDE}" type="pres">
      <dgm:prSet presAssocID="{491F292E-CEE5-4C6D-8CDD-16FDA64E4696}" presName="spacer" presStyleCnt="0"/>
      <dgm:spPr/>
    </dgm:pt>
    <dgm:pt modelId="{1364B0C9-36C8-4C14-8295-A554F4A1F428}" type="pres">
      <dgm:prSet presAssocID="{62BC9DC0-3180-415C-8D0E-99896B33026D}" presName="parentText" presStyleLbl="node1" presStyleIdx="4" presStyleCnt="11">
        <dgm:presLayoutVars>
          <dgm:chMax val="0"/>
          <dgm:bulletEnabled val="1"/>
        </dgm:presLayoutVars>
      </dgm:prSet>
      <dgm:spPr/>
      <dgm:t>
        <a:bodyPr/>
        <a:lstStyle/>
        <a:p>
          <a:endParaRPr lang="en-US"/>
        </a:p>
      </dgm:t>
    </dgm:pt>
    <dgm:pt modelId="{7D9B6D0D-E885-4C85-B50B-6F73858C3AEA}" type="pres">
      <dgm:prSet presAssocID="{7A768ECE-CC02-47C8-B393-F0A323E54E5D}" presName="spacer" presStyleCnt="0"/>
      <dgm:spPr/>
    </dgm:pt>
    <dgm:pt modelId="{9079D226-43AD-478E-B606-AAD8D8BB6CF6}" type="pres">
      <dgm:prSet presAssocID="{DB521648-0B9B-48E9-88F2-DBD28281EFD5}" presName="parentText" presStyleLbl="node1" presStyleIdx="5" presStyleCnt="11">
        <dgm:presLayoutVars>
          <dgm:chMax val="0"/>
          <dgm:bulletEnabled val="1"/>
        </dgm:presLayoutVars>
      </dgm:prSet>
      <dgm:spPr/>
      <dgm:t>
        <a:bodyPr/>
        <a:lstStyle/>
        <a:p>
          <a:endParaRPr lang="en-US"/>
        </a:p>
      </dgm:t>
    </dgm:pt>
    <dgm:pt modelId="{6A5B2715-773D-466B-AFA5-B1EBC9A578D3}" type="pres">
      <dgm:prSet presAssocID="{6C0CEA38-5236-44B5-9F88-790AE8387AB1}" presName="spacer" presStyleCnt="0"/>
      <dgm:spPr/>
    </dgm:pt>
    <dgm:pt modelId="{6E638354-F536-44E7-B101-A8B39AE4902F}" type="pres">
      <dgm:prSet presAssocID="{DB65C09A-EAE3-42B9-A03E-32698F329ADF}" presName="parentText" presStyleLbl="node1" presStyleIdx="6" presStyleCnt="11">
        <dgm:presLayoutVars>
          <dgm:chMax val="0"/>
          <dgm:bulletEnabled val="1"/>
        </dgm:presLayoutVars>
      </dgm:prSet>
      <dgm:spPr/>
      <dgm:t>
        <a:bodyPr/>
        <a:lstStyle/>
        <a:p>
          <a:endParaRPr lang="en-US"/>
        </a:p>
      </dgm:t>
    </dgm:pt>
    <dgm:pt modelId="{84EE84BB-57C9-4C59-AFF0-856DED52B176}" type="pres">
      <dgm:prSet presAssocID="{7E6E2ABD-16D9-47CE-9311-67E000D297CA}" presName="spacer" presStyleCnt="0"/>
      <dgm:spPr/>
    </dgm:pt>
    <dgm:pt modelId="{9711FEA4-20FC-42DE-B97C-445504BE6206}" type="pres">
      <dgm:prSet presAssocID="{07365755-8E79-4507-AF41-70A583D1FBE3}" presName="parentText" presStyleLbl="node1" presStyleIdx="7" presStyleCnt="11">
        <dgm:presLayoutVars>
          <dgm:chMax val="0"/>
          <dgm:bulletEnabled val="1"/>
        </dgm:presLayoutVars>
      </dgm:prSet>
      <dgm:spPr/>
      <dgm:t>
        <a:bodyPr/>
        <a:lstStyle/>
        <a:p>
          <a:endParaRPr lang="en-US"/>
        </a:p>
      </dgm:t>
    </dgm:pt>
    <dgm:pt modelId="{06931A41-8030-4872-B83B-958DD117A6AC}" type="pres">
      <dgm:prSet presAssocID="{F3BFD69A-18A6-4C23-9577-06B5C3C47272}" presName="spacer" presStyleCnt="0"/>
      <dgm:spPr/>
    </dgm:pt>
    <dgm:pt modelId="{A7764900-6AE1-4A73-840F-30E59B90793A}" type="pres">
      <dgm:prSet presAssocID="{6FD573DC-12C2-46F2-8E3D-D10BBFC8F6EC}" presName="parentText" presStyleLbl="node1" presStyleIdx="8" presStyleCnt="11">
        <dgm:presLayoutVars>
          <dgm:chMax val="0"/>
          <dgm:bulletEnabled val="1"/>
        </dgm:presLayoutVars>
      </dgm:prSet>
      <dgm:spPr/>
      <dgm:t>
        <a:bodyPr/>
        <a:lstStyle/>
        <a:p>
          <a:endParaRPr lang="en-US"/>
        </a:p>
      </dgm:t>
    </dgm:pt>
    <dgm:pt modelId="{362321FF-DECF-4568-9F3A-EE45F1A92338}" type="pres">
      <dgm:prSet presAssocID="{BC7C536D-5BB5-4D03-A6F1-C1FAD5844130}" presName="spacer" presStyleCnt="0"/>
      <dgm:spPr/>
    </dgm:pt>
    <dgm:pt modelId="{BBB65F5E-3D89-480F-9DF4-7E7135E89705}" type="pres">
      <dgm:prSet presAssocID="{A874A184-322C-490D-9A74-6FFCDE7CF4CF}" presName="parentText" presStyleLbl="node1" presStyleIdx="9" presStyleCnt="11">
        <dgm:presLayoutVars>
          <dgm:chMax val="0"/>
          <dgm:bulletEnabled val="1"/>
        </dgm:presLayoutVars>
      </dgm:prSet>
      <dgm:spPr/>
      <dgm:t>
        <a:bodyPr/>
        <a:lstStyle/>
        <a:p>
          <a:endParaRPr lang="en-US"/>
        </a:p>
      </dgm:t>
    </dgm:pt>
    <dgm:pt modelId="{33E91A6C-5055-457C-A03C-8B8EA600EBFA}" type="pres">
      <dgm:prSet presAssocID="{2C7EFFDB-6AAB-4528-B379-9F81724D8E12}" presName="spacer" presStyleCnt="0"/>
      <dgm:spPr/>
    </dgm:pt>
    <dgm:pt modelId="{7A1A4595-B274-48FD-9298-EAC4B24F43D5}" type="pres">
      <dgm:prSet presAssocID="{DC2B2D07-1D1A-4D6B-AB55-19AB32BE41EE}" presName="parentText" presStyleLbl="node1" presStyleIdx="10" presStyleCnt="11">
        <dgm:presLayoutVars>
          <dgm:chMax val="0"/>
          <dgm:bulletEnabled val="1"/>
        </dgm:presLayoutVars>
      </dgm:prSet>
      <dgm:spPr/>
      <dgm:t>
        <a:bodyPr/>
        <a:lstStyle/>
        <a:p>
          <a:endParaRPr lang="en-US"/>
        </a:p>
      </dgm:t>
    </dgm:pt>
  </dgm:ptLst>
  <dgm:cxnLst>
    <dgm:cxn modelId="{6DA90524-03C8-429D-993C-959FC034C581}" srcId="{AEA3BFA1-0450-412E-ACCD-2CC7D0FF53BA}" destId="{A874A184-322C-490D-9A74-6FFCDE7CF4CF}" srcOrd="9" destOrd="0" parTransId="{527E6A4A-43D3-4216-89DE-D7E951E374F4}" sibTransId="{2C7EFFDB-6AAB-4528-B379-9F81724D8E12}"/>
    <dgm:cxn modelId="{49EC8B38-28AB-471F-9051-46A8C0D78790}" type="presOf" srcId="{DB65C09A-EAE3-42B9-A03E-32698F329ADF}" destId="{6E638354-F536-44E7-B101-A8B39AE4902F}" srcOrd="0" destOrd="0" presId="urn:microsoft.com/office/officeart/2005/8/layout/vList2"/>
    <dgm:cxn modelId="{5EB2E8A9-FE2A-4E6D-97E0-8EA5C1C1E89F}" srcId="{AEA3BFA1-0450-412E-ACCD-2CC7D0FF53BA}" destId="{DD9DD68C-3A16-425A-9C7F-E833A3778743}" srcOrd="1" destOrd="0" parTransId="{D0AF704A-27FA-43C2-B08E-48CA9C840526}" sibTransId="{E5C3F1A3-0C01-41C0-9CA9-881B3207286F}"/>
    <dgm:cxn modelId="{CF247D36-A756-44CA-81F6-47B55CB7E0F7}" type="presOf" srcId="{DC2B2D07-1D1A-4D6B-AB55-19AB32BE41EE}" destId="{7A1A4595-B274-48FD-9298-EAC4B24F43D5}" srcOrd="0" destOrd="0" presId="urn:microsoft.com/office/officeart/2005/8/layout/vList2"/>
    <dgm:cxn modelId="{5E6A0359-48DB-48AF-88C3-4B496D5ADD79}" srcId="{AEA3BFA1-0450-412E-ACCD-2CC7D0FF53BA}" destId="{62BC9DC0-3180-415C-8D0E-99896B33026D}" srcOrd="4" destOrd="0" parTransId="{B112F168-6DCA-4ED0-9A7D-B564E656CA83}" sibTransId="{7A768ECE-CC02-47C8-B393-F0A323E54E5D}"/>
    <dgm:cxn modelId="{0C77BB0A-E192-462A-AC41-A218772D8C06}" type="presOf" srcId="{6FD573DC-12C2-46F2-8E3D-D10BBFC8F6EC}" destId="{A7764900-6AE1-4A73-840F-30E59B90793A}" srcOrd="0" destOrd="0" presId="urn:microsoft.com/office/officeart/2005/8/layout/vList2"/>
    <dgm:cxn modelId="{D4547B4C-81F7-4798-9B5A-7EE90B621BFE}" type="presOf" srcId="{DB521648-0B9B-48E9-88F2-DBD28281EFD5}" destId="{9079D226-43AD-478E-B606-AAD8D8BB6CF6}" srcOrd="0" destOrd="0" presId="urn:microsoft.com/office/officeart/2005/8/layout/vList2"/>
    <dgm:cxn modelId="{612803A9-F3A3-44C8-86DE-6B1E10C3D8D2}" type="presOf" srcId="{F8403FA9-65BA-4974-8E1F-C9BE01BAF7DB}" destId="{2DF1F9EC-16AE-434C-8B5B-BE2985E4F0C3}" srcOrd="0" destOrd="0" presId="urn:microsoft.com/office/officeart/2005/8/layout/vList2"/>
    <dgm:cxn modelId="{F97E8B1A-693C-4960-AECC-5C52BFF490CF}" type="presOf" srcId="{A874A184-322C-490D-9A74-6FFCDE7CF4CF}" destId="{BBB65F5E-3D89-480F-9DF4-7E7135E89705}" srcOrd="0" destOrd="0" presId="urn:microsoft.com/office/officeart/2005/8/layout/vList2"/>
    <dgm:cxn modelId="{B4CC9020-7B13-4529-953E-F8A8AD39C99D}" type="presOf" srcId="{07365755-8E79-4507-AF41-70A583D1FBE3}" destId="{9711FEA4-20FC-42DE-B97C-445504BE6206}" srcOrd="0" destOrd="0" presId="urn:microsoft.com/office/officeart/2005/8/layout/vList2"/>
    <dgm:cxn modelId="{F534C540-14D5-4FC4-B944-5644DEE853CC}" srcId="{AEA3BFA1-0450-412E-ACCD-2CC7D0FF53BA}" destId="{C196271B-FF6F-4664-A2AB-00213F0D3C8F}" srcOrd="3" destOrd="0" parTransId="{C66FA852-CBAB-4EF0-B640-C2EA96DEE94A}" sibTransId="{491F292E-CEE5-4C6D-8CDD-16FDA64E4696}"/>
    <dgm:cxn modelId="{7271CED2-3FB1-47CA-8B7F-E345EE5CBF55}" srcId="{AEA3BFA1-0450-412E-ACCD-2CC7D0FF53BA}" destId="{DB65C09A-EAE3-42B9-A03E-32698F329ADF}" srcOrd="6" destOrd="0" parTransId="{988C6336-516F-431F-A109-33638729003E}" sibTransId="{7E6E2ABD-16D9-47CE-9311-67E000D297CA}"/>
    <dgm:cxn modelId="{4A6FC081-8DE3-46CD-93BD-5C1A322020A8}" type="presOf" srcId="{AEA3BFA1-0450-412E-ACCD-2CC7D0FF53BA}" destId="{18D8CEA7-4F3D-4523-B19A-5EBCD027A2BE}" srcOrd="0" destOrd="0" presId="urn:microsoft.com/office/officeart/2005/8/layout/vList2"/>
    <dgm:cxn modelId="{FC4B43C8-AC1C-4FE7-9B26-15F0E7C6E1FC}" type="presOf" srcId="{DD9DD68C-3A16-425A-9C7F-E833A3778743}" destId="{DFD752D0-7F3E-49EF-BD33-B7EBB7BB4859}" srcOrd="0" destOrd="0" presId="urn:microsoft.com/office/officeart/2005/8/layout/vList2"/>
    <dgm:cxn modelId="{89A54FED-7801-4329-A42D-D96109E93AB3}" srcId="{AEA3BFA1-0450-412E-ACCD-2CC7D0FF53BA}" destId="{6FD573DC-12C2-46F2-8E3D-D10BBFC8F6EC}" srcOrd="8" destOrd="0" parTransId="{8F1E47ED-D082-4346-9DA1-B578235AB7DC}" sibTransId="{BC7C536D-5BB5-4D03-A6F1-C1FAD5844130}"/>
    <dgm:cxn modelId="{3058AE6F-7B25-4D88-95DE-050E62726BAE}" type="presOf" srcId="{62BC9DC0-3180-415C-8D0E-99896B33026D}" destId="{1364B0C9-36C8-4C14-8295-A554F4A1F428}" srcOrd="0" destOrd="0" presId="urn:microsoft.com/office/officeart/2005/8/layout/vList2"/>
    <dgm:cxn modelId="{7B9005EC-43E8-4DE6-BE3F-06B835C579FA}" srcId="{AEA3BFA1-0450-412E-ACCD-2CC7D0FF53BA}" destId="{F8403FA9-65BA-4974-8E1F-C9BE01BAF7DB}" srcOrd="2" destOrd="0" parTransId="{56158AC0-2BE1-4BD4-AEF4-D0F3FE0D17A6}" sibTransId="{408520A1-E5F2-4BAA-BD34-5EACA73EF163}"/>
    <dgm:cxn modelId="{7B7526F0-74B7-4FD8-80FD-209E3938B5FD}" type="presOf" srcId="{DDE0D39B-1869-4658-880E-9D30F36BC494}" destId="{225C0B16-D848-40D8-AEE7-6A1F1B037C92}" srcOrd="0" destOrd="0" presId="urn:microsoft.com/office/officeart/2005/8/layout/vList2"/>
    <dgm:cxn modelId="{3B9F9A08-0862-4FE3-9890-9FF4B982F2BC}" srcId="{AEA3BFA1-0450-412E-ACCD-2CC7D0FF53BA}" destId="{07365755-8E79-4507-AF41-70A583D1FBE3}" srcOrd="7" destOrd="0" parTransId="{605722EA-5E76-4374-8A38-C7C82B2C4DF8}" sibTransId="{F3BFD69A-18A6-4C23-9577-06B5C3C47272}"/>
    <dgm:cxn modelId="{13E6D4FC-0FA3-40D3-93F4-C56516DE13ED}" srcId="{AEA3BFA1-0450-412E-ACCD-2CC7D0FF53BA}" destId="{DB521648-0B9B-48E9-88F2-DBD28281EFD5}" srcOrd="5" destOrd="0" parTransId="{04F1E42D-91CF-4B5A-BC71-8790806E20DD}" sibTransId="{6C0CEA38-5236-44B5-9F88-790AE8387AB1}"/>
    <dgm:cxn modelId="{F40FFDCA-75FB-4187-BB0F-888DC166E81E}" srcId="{AEA3BFA1-0450-412E-ACCD-2CC7D0FF53BA}" destId="{DC2B2D07-1D1A-4D6B-AB55-19AB32BE41EE}" srcOrd="10" destOrd="0" parTransId="{38279CD0-181B-44F2-ACD4-168A6FE9143A}" sibTransId="{6475C24F-1596-409C-A50E-3ECDC25E4100}"/>
    <dgm:cxn modelId="{170C4DCA-F7A6-4B17-B713-663B31D86FB1}" srcId="{AEA3BFA1-0450-412E-ACCD-2CC7D0FF53BA}" destId="{DDE0D39B-1869-4658-880E-9D30F36BC494}" srcOrd="0" destOrd="0" parTransId="{EB113287-E512-4B6F-9275-1822A0203D99}" sibTransId="{2BB13F3A-590E-4F58-BE31-EE0ADAF96EE3}"/>
    <dgm:cxn modelId="{85A5F5CD-42D4-444E-9C3B-9AD8584CE2FC}" type="presOf" srcId="{C196271B-FF6F-4664-A2AB-00213F0D3C8F}" destId="{FB2E686C-D808-42F1-993D-98FB918A8C56}" srcOrd="0" destOrd="0" presId="urn:microsoft.com/office/officeart/2005/8/layout/vList2"/>
    <dgm:cxn modelId="{CE4A60AD-EDE8-4C9A-915C-00704C055E84}" type="presParOf" srcId="{18D8CEA7-4F3D-4523-B19A-5EBCD027A2BE}" destId="{225C0B16-D848-40D8-AEE7-6A1F1B037C92}" srcOrd="0" destOrd="0" presId="urn:microsoft.com/office/officeart/2005/8/layout/vList2"/>
    <dgm:cxn modelId="{8572ADC4-B565-469B-BE75-13368CFAED9F}" type="presParOf" srcId="{18D8CEA7-4F3D-4523-B19A-5EBCD027A2BE}" destId="{EAE0DBAB-1FDF-47A2-AF21-5692146137D9}" srcOrd="1" destOrd="0" presId="urn:microsoft.com/office/officeart/2005/8/layout/vList2"/>
    <dgm:cxn modelId="{CE07FEDD-B462-4EFB-8605-E2B5082647DF}" type="presParOf" srcId="{18D8CEA7-4F3D-4523-B19A-5EBCD027A2BE}" destId="{DFD752D0-7F3E-49EF-BD33-B7EBB7BB4859}" srcOrd="2" destOrd="0" presId="urn:microsoft.com/office/officeart/2005/8/layout/vList2"/>
    <dgm:cxn modelId="{F4AC3A9C-8981-4A8C-81CF-DEBFAB95F720}" type="presParOf" srcId="{18D8CEA7-4F3D-4523-B19A-5EBCD027A2BE}" destId="{99AF3C82-F76D-41E3-8EB6-CF50154D5580}" srcOrd="3" destOrd="0" presId="urn:microsoft.com/office/officeart/2005/8/layout/vList2"/>
    <dgm:cxn modelId="{7685B74C-9FC4-4613-A001-84234FF5363C}" type="presParOf" srcId="{18D8CEA7-4F3D-4523-B19A-5EBCD027A2BE}" destId="{2DF1F9EC-16AE-434C-8B5B-BE2985E4F0C3}" srcOrd="4" destOrd="0" presId="urn:microsoft.com/office/officeart/2005/8/layout/vList2"/>
    <dgm:cxn modelId="{F6C103D1-6D4B-40E0-8B3D-0ACA25A5FDB1}" type="presParOf" srcId="{18D8CEA7-4F3D-4523-B19A-5EBCD027A2BE}" destId="{4C2A2422-AF92-43AD-A958-4409FCF7F72B}" srcOrd="5" destOrd="0" presId="urn:microsoft.com/office/officeart/2005/8/layout/vList2"/>
    <dgm:cxn modelId="{499E0DD0-503E-48A7-B5DF-17FB824E28A5}" type="presParOf" srcId="{18D8CEA7-4F3D-4523-B19A-5EBCD027A2BE}" destId="{FB2E686C-D808-42F1-993D-98FB918A8C56}" srcOrd="6" destOrd="0" presId="urn:microsoft.com/office/officeart/2005/8/layout/vList2"/>
    <dgm:cxn modelId="{A6D6A7FC-AADC-4AFC-88DD-EB6BE780430F}" type="presParOf" srcId="{18D8CEA7-4F3D-4523-B19A-5EBCD027A2BE}" destId="{A58E1F77-17E8-46F1-BA8D-A433CA7AFFDE}" srcOrd="7" destOrd="0" presId="urn:microsoft.com/office/officeart/2005/8/layout/vList2"/>
    <dgm:cxn modelId="{382BDB4A-6E55-4589-B7A9-4B36B9ED7503}" type="presParOf" srcId="{18D8CEA7-4F3D-4523-B19A-5EBCD027A2BE}" destId="{1364B0C9-36C8-4C14-8295-A554F4A1F428}" srcOrd="8" destOrd="0" presId="urn:microsoft.com/office/officeart/2005/8/layout/vList2"/>
    <dgm:cxn modelId="{CFBC3F9D-530E-4156-8EA8-FC60C4C2022D}" type="presParOf" srcId="{18D8CEA7-4F3D-4523-B19A-5EBCD027A2BE}" destId="{7D9B6D0D-E885-4C85-B50B-6F73858C3AEA}" srcOrd="9" destOrd="0" presId="urn:microsoft.com/office/officeart/2005/8/layout/vList2"/>
    <dgm:cxn modelId="{D8F6573B-A8EF-44D8-8240-8E0CF15F10B3}" type="presParOf" srcId="{18D8CEA7-4F3D-4523-B19A-5EBCD027A2BE}" destId="{9079D226-43AD-478E-B606-AAD8D8BB6CF6}" srcOrd="10" destOrd="0" presId="urn:microsoft.com/office/officeart/2005/8/layout/vList2"/>
    <dgm:cxn modelId="{DBBBA1E3-37C1-42FD-B118-EB0F11D21E82}" type="presParOf" srcId="{18D8CEA7-4F3D-4523-B19A-5EBCD027A2BE}" destId="{6A5B2715-773D-466B-AFA5-B1EBC9A578D3}" srcOrd="11" destOrd="0" presId="urn:microsoft.com/office/officeart/2005/8/layout/vList2"/>
    <dgm:cxn modelId="{7251917D-D340-4535-A573-54791ED1EC47}" type="presParOf" srcId="{18D8CEA7-4F3D-4523-B19A-5EBCD027A2BE}" destId="{6E638354-F536-44E7-B101-A8B39AE4902F}" srcOrd="12" destOrd="0" presId="urn:microsoft.com/office/officeart/2005/8/layout/vList2"/>
    <dgm:cxn modelId="{7AF53AA1-1691-4442-BF3E-8ED08E401FB2}" type="presParOf" srcId="{18D8CEA7-4F3D-4523-B19A-5EBCD027A2BE}" destId="{84EE84BB-57C9-4C59-AFF0-856DED52B176}" srcOrd="13" destOrd="0" presId="urn:microsoft.com/office/officeart/2005/8/layout/vList2"/>
    <dgm:cxn modelId="{8F17768C-CECC-4654-8F63-0400762B0261}" type="presParOf" srcId="{18D8CEA7-4F3D-4523-B19A-5EBCD027A2BE}" destId="{9711FEA4-20FC-42DE-B97C-445504BE6206}" srcOrd="14" destOrd="0" presId="urn:microsoft.com/office/officeart/2005/8/layout/vList2"/>
    <dgm:cxn modelId="{F4A109CE-D762-4F37-ABAF-D66AD109E377}" type="presParOf" srcId="{18D8CEA7-4F3D-4523-B19A-5EBCD027A2BE}" destId="{06931A41-8030-4872-B83B-958DD117A6AC}" srcOrd="15" destOrd="0" presId="urn:microsoft.com/office/officeart/2005/8/layout/vList2"/>
    <dgm:cxn modelId="{D3ECE6CA-AA9D-492F-A180-7E1701DEEF34}" type="presParOf" srcId="{18D8CEA7-4F3D-4523-B19A-5EBCD027A2BE}" destId="{A7764900-6AE1-4A73-840F-30E59B90793A}" srcOrd="16" destOrd="0" presId="urn:microsoft.com/office/officeart/2005/8/layout/vList2"/>
    <dgm:cxn modelId="{7BFE7194-1B78-4670-9C03-3D34E60373EB}" type="presParOf" srcId="{18D8CEA7-4F3D-4523-B19A-5EBCD027A2BE}" destId="{362321FF-DECF-4568-9F3A-EE45F1A92338}" srcOrd="17" destOrd="0" presId="urn:microsoft.com/office/officeart/2005/8/layout/vList2"/>
    <dgm:cxn modelId="{47CE6A4C-9F2A-4FD2-ABB7-70792CE1E065}" type="presParOf" srcId="{18D8CEA7-4F3D-4523-B19A-5EBCD027A2BE}" destId="{BBB65F5E-3D89-480F-9DF4-7E7135E89705}" srcOrd="18" destOrd="0" presId="urn:microsoft.com/office/officeart/2005/8/layout/vList2"/>
    <dgm:cxn modelId="{E23DC438-12BB-4A29-AEE2-A498657687C3}" type="presParOf" srcId="{18D8CEA7-4F3D-4523-B19A-5EBCD027A2BE}" destId="{33E91A6C-5055-457C-A03C-8B8EA600EBFA}" srcOrd="19" destOrd="0" presId="urn:microsoft.com/office/officeart/2005/8/layout/vList2"/>
    <dgm:cxn modelId="{F5FDC346-3CFB-45F9-B07B-9E71ACCB5173}" type="presParOf" srcId="{18D8CEA7-4F3D-4523-B19A-5EBCD027A2BE}" destId="{7A1A4595-B274-48FD-9298-EAC4B24F43D5}"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F14011-835B-4618-8858-CEECDB62D2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D66B58-F6F8-4C71-8D7B-F04846A8DC78}">
      <dgm:prSet phldrT="[Text]" custT="1"/>
      <dgm:spPr/>
      <dgm:t>
        <a:bodyPr/>
        <a:lstStyle/>
        <a:p>
          <a:r>
            <a:rPr lang="en-US" sz="1400" dirty="0" smtClean="0"/>
            <a:t>1. Address the tax challenges of the digital economy</a:t>
          </a:r>
          <a:endParaRPr lang="en-US" sz="1400" dirty="0"/>
        </a:p>
      </dgm:t>
    </dgm:pt>
    <dgm:pt modelId="{B29F601E-15A1-40A3-845C-5E7107F5DF4D}" type="parTrans" cxnId="{CF0A3D77-5095-4E5D-90CA-7649C536749E}">
      <dgm:prSet/>
      <dgm:spPr/>
      <dgm:t>
        <a:bodyPr/>
        <a:lstStyle/>
        <a:p>
          <a:endParaRPr lang="en-US"/>
        </a:p>
      </dgm:t>
    </dgm:pt>
    <dgm:pt modelId="{9CE682C8-B445-459A-9E91-9D1F297971B0}" type="sibTrans" cxnId="{CF0A3D77-5095-4E5D-90CA-7649C536749E}">
      <dgm:prSet/>
      <dgm:spPr/>
      <dgm:t>
        <a:bodyPr/>
        <a:lstStyle/>
        <a:p>
          <a:endParaRPr lang="en-US"/>
        </a:p>
      </dgm:t>
    </dgm:pt>
    <dgm:pt modelId="{56DCCAD2-1E9B-4195-972C-87371EADBE51}">
      <dgm:prSet phldrT="[Text]" custT="1"/>
      <dgm:spPr/>
      <dgm:t>
        <a:bodyPr/>
        <a:lstStyle/>
        <a:p>
          <a:r>
            <a:rPr lang="en-US" sz="1400" dirty="0" smtClean="0"/>
            <a:t>2. Neutralize the effects of hybrid mismatch arrangements</a:t>
          </a:r>
          <a:endParaRPr lang="en-US" sz="1400" dirty="0"/>
        </a:p>
      </dgm:t>
    </dgm:pt>
    <dgm:pt modelId="{37D5564D-F50B-4A38-AF71-8F2967B9B4CA}" type="parTrans" cxnId="{E822038F-2C95-49E4-B854-42EBF7BA4984}">
      <dgm:prSet/>
      <dgm:spPr/>
      <dgm:t>
        <a:bodyPr/>
        <a:lstStyle/>
        <a:p>
          <a:endParaRPr lang="en-US"/>
        </a:p>
      </dgm:t>
    </dgm:pt>
    <dgm:pt modelId="{13D07906-0E1C-435D-8E2B-A4ADE87973B2}" type="sibTrans" cxnId="{E822038F-2C95-49E4-B854-42EBF7BA4984}">
      <dgm:prSet/>
      <dgm:spPr/>
      <dgm:t>
        <a:bodyPr/>
        <a:lstStyle/>
        <a:p>
          <a:endParaRPr lang="en-US"/>
        </a:p>
      </dgm:t>
    </dgm:pt>
    <dgm:pt modelId="{26C23CA0-3E71-4226-B518-97FCA3A97FDF}">
      <dgm:prSet phldrT="[Text]" custT="1"/>
      <dgm:spPr/>
      <dgm:t>
        <a:bodyPr/>
        <a:lstStyle/>
        <a:p>
          <a:r>
            <a:rPr lang="en-US" sz="1400" dirty="0" smtClean="0"/>
            <a:t>3. Strengthen CFC rules</a:t>
          </a:r>
          <a:endParaRPr lang="en-US" sz="1400" dirty="0"/>
        </a:p>
      </dgm:t>
    </dgm:pt>
    <dgm:pt modelId="{505D0192-53EB-4F19-AA50-1F204D681D15}" type="parTrans" cxnId="{444BA18F-C320-4DB1-BDE5-E54DA03B9621}">
      <dgm:prSet/>
      <dgm:spPr/>
      <dgm:t>
        <a:bodyPr/>
        <a:lstStyle/>
        <a:p>
          <a:endParaRPr lang="en-US"/>
        </a:p>
      </dgm:t>
    </dgm:pt>
    <dgm:pt modelId="{F7C74118-5833-41F2-B5BF-442D934A633B}" type="sibTrans" cxnId="{444BA18F-C320-4DB1-BDE5-E54DA03B9621}">
      <dgm:prSet/>
      <dgm:spPr/>
      <dgm:t>
        <a:bodyPr/>
        <a:lstStyle/>
        <a:p>
          <a:endParaRPr lang="en-US"/>
        </a:p>
      </dgm:t>
    </dgm:pt>
    <dgm:pt modelId="{C1DF36BA-A410-4830-B21D-CC161A7407F7}">
      <dgm:prSet phldrT="[Text]" custT="1"/>
      <dgm:spPr/>
      <dgm:t>
        <a:bodyPr/>
        <a:lstStyle/>
        <a:p>
          <a:r>
            <a:rPr lang="en-US" sz="1400" dirty="0" smtClean="0"/>
            <a:t>4. Limit base erosion via interest deductions and other financial payments</a:t>
          </a:r>
          <a:endParaRPr lang="en-US" sz="1400" dirty="0"/>
        </a:p>
      </dgm:t>
    </dgm:pt>
    <dgm:pt modelId="{F6669A31-774D-4B9E-BC1D-04684D5428F9}" type="parTrans" cxnId="{66BBB7C5-19C9-4CED-A48A-8FB96F7162E8}">
      <dgm:prSet/>
      <dgm:spPr/>
      <dgm:t>
        <a:bodyPr/>
        <a:lstStyle/>
        <a:p>
          <a:endParaRPr lang="en-US"/>
        </a:p>
      </dgm:t>
    </dgm:pt>
    <dgm:pt modelId="{8EE7F3B6-640B-4EA2-B346-233C3DB49111}" type="sibTrans" cxnId="{66BBB7C5-19C9-4CED-A48A-8FB96F7162E8}">
      <dgm:prSet/>
      <dgm:spPr/>
      <dgm:t>
        <a:bodyPr/>
        <a:lstStyle/>
        <a:p>
          <a:endParaRPr lang="en-US"/>
        </a:p>
      </dgm:t>
    </dgm:pt>
    <dgm:pt modelId="{F387FE06-E574-4BB5-8197-E1656EF42AA9}">
      <dgm:prSet phldrT="[Text]" custT="1"/>
      <dgm:spPr/>
      <dgm:t>
        <a:bodyPr/>
        <a:lstStyle/>
        <a:p>
          <a:r>
            <a:rPr lang="en-US" sz="1400" dirty="0" smtClean="0"/>
            <a:t>5. Counter harmful tax practices more effectively, taking into account transparency and substance</a:t>
          </a:r>
          <a:endParaRPr lang="en-US" sz="1400" dirty="0"/>
        </a:p>
      </dgm:t>
    </dgm:pt>
    <dgm:pt modelId="{B45ED5C6-E04F-4089-8126-EDE54176794F}" type="parTrans" cxnId="{F23D9FA6-A3EC-4C72-B074-A9C9A12B2CA8}">
      <dgm:prSet/>
      <dgm:spPr/>
      <dgm:t>
        <a:bodyPr/>
        <a:lstStyle/>
        <a:p>
          <a:endParaRPr lang="en-US"/>
        </a:p>
      </dgm:t>
    </dgm:pt>
    <dgm:pt modelId="{9E275EA5-BA05-4CE1-B4A0-64EC03734C17}" type="sibTrans" cxnId="{F23D9FA6-A3EC-4C72-B074-A9C9A12B2CA8}">
      <dgm:prSet/>
      <dgm:spPr/>
      <dgm:t>
        <a:bodyPr/>
        <a:lstStyle/>
        <a:p>
          <a:endParaRPr lang="en-US"/>
        </a:p>
      </dgm:t>
    </dgm:pt>
    <dgm:pt modelId="{BDE68D98-BC77-4FE9-B43D-829AB8AA8D97}">
      <dgm:prSet phldrT="[Text]" custT="1"/>
      <dgm:spPr/>
      <dgm:t>
        <a:bodyPr/>
        <a:lstStyle/>
        <a:p>
          <a:r>
            <a:rPr lang="en-US" sz="1400" dirty="0" smtClean="0"/>
            <a:t>6. Prevent treaty abuse</a:t>
          </a:r>
          <a:endParaRPr lang="en-US" sz="1400" dirty="0"/>
        </a:p>
      </dgm:t>
    </dgm:pt>
    <dgm:pt modelId="{8568322F-F682-4906-8FB4-09E71F993FCA}" type="parTrans" cxnId="{0D5E38F6-BFAE-473E-B2CE-A57A31043E77}">
      <dgm:prSet/>
      <dgm:spPr/>
      <dgm:t>
        <a:bodyPr/>
        <a:lstStyle/>
        <a:p>
          <a:endParaRPr lang="en-US"/>
        </a:p>
      </dgm:t>
    </dgm:pt>
    <dgm:pt modelId="{CE55EF4F-6CE3-4F44-ACBB-71B4C85EA442}" type="sibTrans" cxnId="{0D5E38F6-BFAE-473E-B2CE-A57A31043E77}">
      <dgm:prSet/>
      <dgm:spPr/>
      <dgm:t>
        <a:bodyPr/>
        <a:lstStyle/>
        <a:p>
          <a:endParaRPr lang="en-US"/>
        </a:p>
      </dgm:t>
    </dgm:pt>
    <dgm:pt modelId="{8235D99F-C692-4E13-90B8-2304ECD44FF3}">
      <dgm:prSet phldrT="[Text]" custT="1"/>
      <dgm:spPr/>
      <dgm:t>
        <a:bodyPr/>
        <a:lstStyle/>
        <a:p>
          <a:r>
            <a:rPr lang="en-US" sz="1400" dirty="0" smtClean="0"/>
            <a:t>7. Prevent the artificial avoidance of Permanent Establishment status.</a:t>
          </a:r>
          <a:endParaRPr lang="en-US" sz="1400" dirty="0"/>
        </a:p>
      </dgm:t>
    </dgm:pt>
    <dgm:pt modelId="{FFAC0238-DC43-4F78-AFD7-C2D6C350A07A}" type="parTrans" cxnId="{41EC2B67-123E-4E25-926F-B7B79591398B}">
      <dgm:prSet/>
      <dgm:spPr/>
      <dgm:t>
        <a:bodyPr/>
        <a:lstStyle/>
        <a:p>
          <a:endParaRPr lang="en-US"/>
        </a:p>
      </dgm:t>
    </dgm:pt>
    <dgm:pt modelId="{71BF66A5-1944-4512-82F1-CA8E1FF2FF58}" type="sibTrans" cxnId="{41EC2B67-123E-4E25-926F-B7B79591398B}">
      <dgm:prSet/>
      <dgm:spPr/>
      <dgm:t>
        <a:bodyPr/>
        <a:lstStyle/>
        <a:p>
          <a:endParaRPr lang="en-US"/>
        </a:p>
      </dgm:t>
    </dgm:pt>
    <dgm:pt modelId="{3388D6E9-8E1E-4CD7-AD0F-96E53507D09F}">
      <dgm:prSet phldrT="[Text]" custT="1"/>
      <dgm:spPr/>
      <dgm:t>
        <a:bodyPr/>
        <a:lstStyle/>
        <a:p>
          <a:r>
            <a:rPr lang="en-US" sz="1400" dirty="0" smtClean="0"/>
            <a:t>8. Assure that transfer pricing outcomes are in line with value creation (intangibles)</a:t>
          </a:r>
          <a:endParaRPr lang="en-US" sz="1400" dirty="0"/>
        </a:p>
      </dgm:t>
    </dgm:pt>
    <dgm:pt modelId="{82796CEA-5812-48AB-80AA-512EB052F870}" type="parTrans" cxnId="{B604886B-3DCF-41F6-8B11-63C4AB71DD7C}">
      <dgm:prSet/>
      <dgm:spPr/>
      <dgm:t>
        <a:bodyPr/>
        <a:lstStyle/>
        <a:p>
          <a:endParaRPr lang="en-US"/>
        </a:p>
      </dgm:t>
    </dgm:pt>
    <dgm:pt modelId="{F60A59F7-E33C-4FD6-8210-A103E57E2FD0}" type="sibTrans" cxnId="{B604886B-3DCF-41F6-8B11-63C4AB71DD7C}">
      <dgm:prSet/>
      <dgm:spPr/>
      <dgm:t>
        <a:bodyPr/>
        <a:lstStyle/>
        <a:p>
          <a:endParaRPr lang="en-US"/>
        </a:p>
      </dgm:t>
    </dgm:pt>
    <dgm:pt modelId="{625AC3F1-C756-4953-AFD7-8D05AAEDDDFF}" type="pres">
      <dgm:prSet presAssocID="{EAF14011-835B-4618-8858-CEECDB62D2D7}" presName="linear" presStyleCnt="0">
        <dgm:presLayoutVars>
          <dgm:animLvl val="lvl"/>
          <dgm:resizeHandles val="exact"/>
        </dgm:presLayoutVars>
      </dgm:prSet>
      <dgm:spPr/>
      <dgm:t>
        <a:bodyPr/>
        <a:lstStyle/>
        <a:p>
          <a:endParaRPr lang="en-US"/>
        </a:p>
      </dgm:t>
    </dgm:pt>
    <dgm:pt modelId="{41A09C9D-F91D-4044-B867-162B878D2ABA}" type="pres">
      <dgm:prSet presAssocID="{47D66B58-F6F8-4C71-8D7B-F04846A8DC78}" presName="parentText" presStyleLbl="node1" presStyleIdx="0" presStyleCnt="8" custLinFactY="-444" custLinFactNeighborY="-100000">
        <dgm:presLayoutVars>
          <dgm:chMax val="0"/>
          <dgm:bulletEnabled val="1"/>
        </dgm:presLayoutVars>
      </dgm:prSet>
      <dgm:spPr/>
      <dgm:t>
        <a:bodyPr/>
        <a:lstStyle/>
        <a:p>
          <a:endParaRPr lang="en-US"/>
        </a:p>
      </dgm:t>
    </dgm:pt>
    <dgm:pt modelId="{33D85BA0-3D58-4FCC-85A5-8D0E476BF8E5}" type="pres">
      <dgm:prSet presAssocID="{9CE682C8-B445-459A-9E91-9D1F297971B0}" presName="spacer" presStyleCnt="0"/>
      <dgm:spPr/>
    </dgm:pt>
    <dgm:pt modelId="{C5870547-617B-4580-8915-F422F3A9017A}" type="pres">
      <dgm:prSet presAssocID="{56DCCAD2-1E9B-4195-972C-87371EADBE51}" presName="parentText" presStyleLbl="node1" presStyleIdx="1" presStyleCnt="8">
        <dgm:presLayoutVars>
          <dgm:chMax val="0"/>
          <dgm:bulletEnabled val="1"/>
        </dgm:presLayoutVars>
      </dgm:prSet>
      <dgm:spPr/>
      <dgm:t>
        <a:bodyPr/>
        <a:lstStyle/>
        <a:p>
          <a:endParaRPr lang="en-US"/>
        </a:p>
      </dgm:t>
    </dgm:pt>
    <dgm:pt modelId="{195BB8A6-431A-4FD7-86A0-5649A8454CD4}" type="pres">
      <dgm:prSet presAssocID="{13D07906-0E1C-435D-8E2B-A4ADE87973B2}" presName="spacer" presStyleCnt="0"/>
      <dgm:spPr/>
    </dgm:pt>
    <dgm:pt modelId="{D0515039-47F4-4B1D-B9AA-217A8CA99310}" type="pres">
      <dgm:prSet presAssocID="{26C23CA0-3E71-4226-B518-97FCA3A97FDF}" presName="parentText" presStyleLbl="node1" presStyleIdx="2" presStyleCnt="8">
        <dgm:presLayoutVars>
          <dgm:chMax val="0"/>
          <dgm:bulletEnabled val="1"/>
        </dgm:presLayoutVars>
      </dgm:prSet>
      <dgm:spPr/>
      <dgm:t>
        <a:bodyPr/>
        <a:lstStyle/>
        <a:p>
          <a:endParaRPr lang="en-US"/>
        </a:p>
      </dgm:t>
    </dgm:pt>
    <dgm:pt modelId="{FE01DB3A-844A-4EA3-BFDB-39994E8CE9F5}" type="pres">
      <dgm:prSet presAssocID="{F7C74118-5833-41F2-B5BF-442D934A633B}" presName="spacer" presStyleCnt="0"/>
      <dgm:spPr/>
    </dgm:pt>
    <dgm:pt modelId="{FA2FCBF5-555F-4E16-B1B4-047A558B4BC5}" type="pres">
      <dgm:prSet presAssocID="{C1DF36BA-A410-4830-B21D-CC161A7407F7}" presName="parentText" presStyleLbl="node1" presStyleIdx="3" presStyleCnt="8">
        <dgm:presLayoutVars>
          <dgm:chMax val="0"/>
          <dgm:bulletEnabled val="1"/>
        </dgm:presLayoutVars>
      </dgm:prSet>
      <dgm:spPr/>
      <dgm:t>
        <a:bodyPr/>
        <a:lstStyle/>
        <a:p>
          <a:endParaRPr lang="en-US"/>
        </a:p>
      </dgm:t>
    </dgm:pt>
    <dgm:pt modelId="{5FA79F88-7DC4-4D40-B466-9D5EB9CA0A49}" type="pres">
      <dgm:prSet presAssocID="{8EE7F3B6-640B-4EA2-B346-233C3DB49111}" presName="spacer" presStyleCnt="0"/>
      <dgm:spPr/>
    </dgm:pt>
    <dgm:pt modelId="{32BC0CDD-603F-4043-8D6D-714944EC00CB}" type="pres">
      <dgm:prSet presAssocID="{F387FE06-E574-4BB5-8197-E1656EF42AA9}" presName="parentText" presStyleLbl="node1" presStyleIdx="4" presStyleCnt="8">
        <dgm:presLayoutVars>
          <dgm:chMax val="0"/>
          <dgm:bulletEnabled val="1"/>
        </dgm:presLayoutVars>
      </dgm:prSet>
      <dgm:spPr/>
      <dgm:t>
        <a:bodyPr/>
        <a:lstStyle/>
        <a:p>
          <a:endParaRPr lang="en-US"/>
        </a:p>
      </dgm:t>
    </dgm:pt>
    <dgm:pt modelId="{C2E059B5-91D3-4831-B72E-E7BD3E0863D8}" type="pres">
      <dgm:prSet presAssocID="{9E275EA5-BA05-4CE1-B4A0-64EC03734C17}" presName="spacer" presStyleCnt="0"/>
      <dgm:spPr/>
    </dgm:pt>
    <dgm:pt modelId="{9DAB79F7-0339-418D-A742-ABE8C84EA667}" type="pres">
      <dgm:prSet presAssocID="{BDE68D98-BC77-4FE9-B43D-829AB8AA8D97}" presName="parentText" presStyleLbl="node1" presStyleIdx="5" presStyleCnt="8">
        <dgm:presLayoutVars>
          <dgm:chMax val="0"/>
          <dgm:bulletEnabled val="1"/>
        </dgm:presLayoutVars>
      </dgm:prSet>
      <dgm:spPr/>
      <dgm:t>
        <a:bodyPr/>
        <a:lstStyle/>
        <a:p>
          <a:endParaRPr lang="en-US"/>
        </a:p>
      </dgm:t>
    </dgm:pt>
    <dgm:pt modelId="{29525BC0-A1D8-4383-AE2F-C1F43FF4F0DD}" type="pres">
      <dgm:prSet presAssocID="{CE55EF4F-6CE3-4F44-ACBB-71B4C85EA442}" presName="spacer" presStyleCnt="0"/>
      <dgm:spPr/>
    </dgm:pt>
    <dgm:pt modelId="{DD2E5627-7653-4B5C-92D5-74AB2059C361}" type="pres">
      <dgm:prSet presAssocID="{8235D99F-C692-4E13-90B8-2304ECD44FF3}" presName="parentText" presStyleLbl="node1" presStyleIdx="6" presStyleCnt="8">
        <dgm:presLayoutVars>
          <dgm:chMax val="0"/>
          <dgm:bulletEnabled val="1"/>
        </dgm:presLayoutVars>
      </dgm:prSet>
      <dgm:spPr/>
      <dgm:t>
        <a:bodyPr/>
        <a:lstStyle/>
        <a:p>
          <a:endParaRPr lang="en-US"/>
        </a:p>
      </dgm:t>
    </dgm:pt>
    <dgm:pt modelId="{7079FAE4-E389-498D-AAA0-EDAAFF51D1CB}" type="pres">
      <dgm:prSet presAssocID="{71BF66A5-1944-4512-82F1-CA8E1FF2FF58}" presName="spacer" presStyleCnt="0"/>
      <dgm:spPr/>
    </dgm:pt>
    <dgm:pt modelId="{D777224B-C7BD-495C-9ACC-64E0F5F62A7C}" type="pres">
      <dgm:prSet presAssocID="{3388D6E9-8E1E-4CD7-AD0F-96E53507D09F}" presName="parentText" presStyleLbl="node1" presStyleIdx="7" presStyleCnt="8">
        <dgm:presLayoutVars>
          <dgm:chMax val="0"/>
          <dgm:bulletEnabled val="1"/>
        </dgm:presLayoutVars>
      </dgm:prSet>
      <dgm:spPr/>
      <dgm:t>
        <a:bodyPr/>
        <a:lstStyle/>
        <a:p>
          <a:endParaRPr lang="en-US"/>
        </a:p>
      </dgm:t>
    </dgm:pt>
  </dgm:ptLst>
  <dgm:cxnLst>
    <dgm:cxn modelId="{FBE23383-89C9-4C73-9EF1-9EA2C67EE572}" type="presOf" srcId="{EAF14011-835B-4618-8858-CEECDB62D2D7}" destId="{625AC3F1-C756-4953-AFD7-8D05AAEDDDFF}" srcOrd="0" destOrd="0" presId="urn:microsoft.com/office/officeart/2005/8/layout/vList2"/>
    <dgm:cxn modelId="{77F8B08D-5701-4D5F-9432-4DE91502FDEC}" type="presOf" srcId="{BDE68D98-BC77-4FE9-B43D-829AB8AA8D97}" destId="{9DAB79F7-0339-418D-A742-ABE8C84EA667}" srcOrd="0" destOrd="0" presId="urn:microsoft.com/office/officeart/2005/8/layout/vList2"/>
    <dgm:cxn modelId="{F23D9FA6-A3EC-4C72-B074-A9C9A12B2CA8}" srcId="{EAF14011-835B-4618-8858-CEECDB62D2D7}" destId="{F387FE06-E574-4BB5-8197-E1656EF42AA9}" srcOrd="4" destOrd="0" parTransId="{B45ED5C6-E04F-4089-8126-EDE54176794F}" sibTransId="{9E275EA5-BA05-4CE1-B4A0-64EC03734C17}"/>
    <dgm:cxn modelId="{444BA18F-C320-4DB1-BDE5-E54DA03B9621}" srcId="{EAF14011-835B-4618-8858-CEECDB62D2D7}" destId="{26C23CA0-3E71-4226-B518-97FCA3A97FDF}" srcOrd="2" destOrd="0" parTransId="{505D0192-53EB-4F19-AA50-1F204D681D15}" sibTransId="{F7C74118-5833-41F2-B5BF-442D934A633B}"/>
    <dgm:cxn modelId="{F4279FBA-23A8-4A6E-87FB-C7F9FF78AE94}" type="presOf" srcId="{C1DF36BA-A410-4830-B21D-CC161A7407F7}" destId="{FA2FCBF5-555F-4E16-B1B4-047A558B4BC5}" srcOrd="0" destOrd="0" presId="urn:microsoft.com/office/officeart/2005/8/layout/vList2"/>
    <dgm:cxn modelId="{E822038F-2C95-49E4-B854-42EBF7BA4984}" srcId="{EAF14011-835B-4618-8858-CEECDB62D2D7}" destId="{56DCCAD2-1E9B-4195-972C-87371EADBE51}" srcOrd="1" destOrd="0" parTransId="{37D5564D-F50B-4A38-AF71-8F2967B9B4CA}" sibTransId="{13D07906-0E1C-435D-8E2B-A4ADE87973B2}"/>
    <dgm:cxn modelId="{41EC2B67-123E-4E25-926F-B7B79591398B}" srcId="{EAF14011-835B-4618-8858-CEECDB62D2D7}" destId="{8235D99F-C692-4E13-90B8-2304ECD44FF3}" srcOrd="6" destOrd="0" parTransId="{FFAC0238-DC43-4F78-AFD7-C2D6C350A07A}" sibTransId="{71BF66A5-1944-4512-82F1-CA8E1FF2FF58}"/>
    <dgm:cxn modelId="{093CE960-4A46-4DA8-A0D6-30ECD2CDD3AD}" type="presOf" srcId="{8235D99F-C692-4E13-90B8-2304ECD44FF3}" destId="{DD2E5627-7653-4B5C-92D5-74AB2059C361}" srcOrd="0" destOrd="0" presId="urn:microsoft.com/office/officeart/2005/8/layout/vList2"/>
    <dgm:cxn modelId="{1EDE886F-A48F-40D4-B117-3D2925D1E255}" type="presOf" srcId="{3388D6E9-8E1E-4CD7-AD0F-96E53507D09F}" destId="{D777224B-C7BD-495C-9ACC-64E0F5F62A7C}" srcOrd="0" destOrd="0" presId="urn:microsoft.com/office/officeart/2005/8/layout/vList2"/>
    <dgm:cxn modelId="{CF0A3D77-5095-4E5D-90CA-7649C536749E}" srcId="{EAF14011-835B-4618-8858-CEECDB62D2D7}" destId="{47D66B58-F6F8-4C71-8D7B-F04846A8DC78}" srcOrd="0" destOrd="0" parTransId="{B29F601E-15A1-40A3-845C-5E7107F5DF4D}" sibTransId="{9CE682C8-B445-459A-9E91-9D1F297971B0}"/>
    <dgm:cxn modelId="{0D5E38F6-BFAE-473E-B2CE-A57A31043E77}" srcId="{EAF14011-835B-4618-8858-CEECDB62D2D7}" destId="{BDE68D98-BC77-4FE9-B43D-829AB8AA8D97}" srcOrd="5" destOrd="0" parTransId="{8568322F-F682-4906-8FB4-09E71F993FCA}" sibTransId="{CE55EF4F-6CE3-4F44-ACBB-71B4C85EA442}"/>
    <dgm:cxn modelId="{66BBB7C5-19C9-4CED-A48A-8FB96F7162E8}" srcId="{EAF14011-835B-4618-8858-CEECDB62D2D7}" destId="{C1DF36BA-A410-4830-B21D-CC161A7407F7}" srcOrd="3" destOrd="0" parTransId="{F6669A31-774D-4B9E-BC1D-04684D5428F9}" sibTransId="{8EE7F3B6-640B-4EA2-B346-233C3DB49111}"/>
    <dgm:cxn modelId="{D8DE6FE7-E424-47BC-B1B3-4EA969AF6025}" type="presOf" srcId="{26C23CA0-3E71-4226-B518-97FCA3A97FDF}" destId="{D0515039-47F4-4B1D-B9AA-217A8CA99310}" srcOrd="0" destOrd="0" presId="urn:microsoft.com/office/officeart/2005/8/layout/vList2"/>
    <dgm:cxn modelId="{B604886B-3DCF-41F6-8B11-63C4AB71DD7C}" srcId="{EAF14011-835B-4618-8858-CEECDB62D2D7}" destId="{3388D6E9-8E1E-4CD7-AD0F-96E53507D09F}" srcOrd="7" destOrd="0" parTransId="{82796CEA-5812-48AB-80AA-512EB052F870}" sibTransId="{F60A59F7-E33C-4FD6-8210-A103E57E2FD0}"/>
    <dgm:cxn modelId="{A186C715-55B7-445B-8FEB-DD8D82323C59}" type="presOf" srcId="{47D66B58-F6F8-4C71-8D7B-F04846A8DC78}" destId="{41A09C9D-F91D-4044-B867-162B878D2ABA}" srcOrd="0" destOrd="0" presId="urn:microsoft.com/office/officeart/2005/8/layout/vList2"/>
    <dgm:cxn modelId="{084975A8-EC99-4A91-A66F-91C9150CD8C2}" type="presOf" srcId="{56DCCAD2-1E9B-4195-972C-87371EADBE51}" destId="{C5870547-617B-4580-8915-F422F3A9017A}" srcOrd="0" destOrd="0" presId="urn:microsoft.com/office/officeart/2005/8/layout/vList2"/>
    <dgm:cxn modelId="{00853178-9E44-4264-9046-CB4910A2AA1F}" type="presOf" srcId="{F387FE06-E574-4BB5-8197-E1656EF42AA9}" destId="{32BC0CDD-603F-4043-8D6D-714944EC00CB}" srcOrd="0" destOrd="0" presId="urn:microsoft.com/office/officeart/2005/8/layout/vList2"/>
    <dgm:cxn modelId="{AFEA6388-F059-4ECF-804C-9700B06B091D}" type="presParOf" srcId="{625AC3F1-C756-4953-AFD7-8D05AAEDDDFF}" destId="{41A09C9D-F91D-4044-B867-162B878D2ABA}" srcOrd="0" destOrd="0" presId="urn:microsoft.com/office/officeart/2005/8/layout/vList2"/>
    <dgm:cxn modelId="{805998DB-6A89-4DEA-BC55-A24F8D6692A2}" type="presParOf" srcId="{625AC3F1-C756-4953-AFD7-8D05AAEDDDFF}" destId="{33D85BA0-3D58-4FCC-85A5-8D0E476BF8E5}" srcOrd="1" destOrd="0" presId="urn:microsoft.com/office/officeart/2005/8/layout/vList2"/>
    <dgm:cxn modelId="{92CA456C-0385-4995-AEE7-EA9F152BBD94}" type="presParOf" srcId="{625AC3F1-C756-4953-AFD7-8D05AAEDDDFF}" destId="{C5870547-617B-4580-8915-F422F3A9017A}" srcOrd="2" destOrd="0" presId="urn:microsoft.com/office/officeart/2005/8/layout/vList2"/>
    <dgm:cxn modelId="{8578AF00-F271-4076-B5E0-3F6ABCA6C706}" type="presParOf" srcId="{625AC3F1-C756-4953-AFD7-8D05AAEDDDFF}" destId="{195BB8A6-431A-4FD7-86A0-5649A8454CD4}" srcOrd="3" destOrd="0" presId="urn:microsoft.com/office/officeart/2005/8/layout/vList2"/>
    <dgm:cxn modelId="{03090234-1AC2-40B7-B402-D5F55AB4FDBD}" type="presParOf" srcId="{625AC3F1-C756-4953-AFD7-8D05AAEDDDFF}" destId="{D0515039-47F4-4B1D-B9AA-217A8CA99310}" srcOrd="4" destOrd="0" presId="urn:microsoft.com/office/officeart/2005/8/layout/vList2"/>
    <dgm:cxn modelId="{63F9FA40-A8B3-4E9E-8F28-CA1C716ABF3C}" type="presParOf" srcId="{625AC3F1-C756-4953-AFD7-8D05AAEDDDFF}" destId="{FE01DB3A-844A-4EA3-BFDB-39994E8CE9F5}" srcOrd="5" destOrd="0" presId="urn:microsoft.com/office/officeart/2005/8/layout/vList2"/>
    <dgm:cxn modelId="{7F9F0B42-879B-4C45-AFB1-F38C192B23A8}" type="presParOf" srcId="{625AC3F1-C756-4953-AFD7-8D05AAEDDDFF}" destId="{FA2FCBF5-555F-4E16-B1B4-047A558B4BC5}" srcOrd="6" destOrd="0" presId="urn:microsoft.com/office/officeart/2005/8/layout/vList2"/>
    <dgm:cxn modelId="{DC456173-6C74-42E6-A6FC-2DB9DA3CEC78}" type="presParOf" srcId="{625AC3F1-C756-4953-AFD7-8D05AAEDDDFF}" destId="{5FA79F88-7DC4-4D40-B466-9D5EB9CA0A49}" srcOrd="7" destOrd="0" presId="urn:microsoft.com/office/officeart/2005/8/layout/vList2"/>
    <dgm:cxn modelId="{5FDD3B5F-4052-46FE-94BA-25F69B448A4D}" type="presParOf" srcId="{625AC3F1-C756-4953-AFD7-8D05AAEDDDFF}" destId="{32BC0CDD-603F-4043-8D6D-714944EC00CB}" srcOrd="8" destOrd="0" presId="urn:microsoft.com/office/officeart/2005/8/layout/vList2"/>
    <dgm:cxn modelId="{286AEE6E-B74C-45BE-946F-E24F4D983F72}" type="presParOf" srcId="{625AC3F1-C756-4953-AFD7-8D05AAEDDDFF}" destId="{C2E059B5-91D3-4831-B72E-E7BD3E0863D8}" srcOrd="9" destOrd="0" presId="urn:microsoft.com/office/officeart/2005/8/layout/vList2"/>
    <dgm:cxn modelId="{E2BCEB7F-AEC7-47DC-B3CB-B3ACD5741A96}" type="presParOf" srcId="{625AC3F1-C756-4953-AFD7-8D05AAEDDDFF}" destId="{9DAB79F7-0339-418D-A742-ABE8C84EA667}" srcOrd="10" destOrd="0" presId="urn:microsoft.com/office/officeart/2005/8/layout/vList2"/>
    <dgm:cxn modelId="{29EF510E-4DF0-4A19-B45B-789B3DC02EBC}" type="presParOf" srcId="{625AC3F1-C756-4953-AFD7-8D05AAEDDDFF}" destId="{29525BC0-A1D8-4383-AE2F-C1F43FF4F0DD}" srcOrd="11" destOrd="0" presId="urn:microsoft.com/office/officeart/2005/8/layout/vList2"/>
    <dgm:cxn modelId="{676FD0B8-A704-4213-96C6-9EA68E4A7222}" type="presParOf" srcId="{625AC3F1-C756-4953-AFD7-8D05AAEDDDFF}" destId="{DD2E5627-7653-4B5C-92D5-74AB2059C361}" srcOrd="12" destOrd="0" presId="urn:microsoft.com/office/officeart/2005/8/layout/vList2"/>
    <dgm:cxn modelId="{D23CF7C7-7345-4C53-AD9E-BDD438946F9E}" type="presParOf" srcId="{625AC3F1-C756-4953-AFD7-8D05AAEDDDFF}" destId="{7079FAE4-E389-498D-AAA0-EDAAFF51D1CB}" srcOrd="13" destOrd="0" presId="urn:microsoft.com/office/officeart/2005/8/layout/vList2"/>
    <dgm:cxn modelId="{F7A73736-5C1A-47C8-B938-0CE04CA0DC21}" type="presParOf" srcId="{625AC3F1-C756-4953-AFD7-8D05AAEDDDFF}" destId="{D777224B-C7BD-495C-9ACC-64E0F5F62A7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F14011-835B-4618-8858-CEECDB62D2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AE0231-4EE2-4792-B91E-3B6A754B5883}">
      <dgm:prSet custT="1"/>
      <dgm:spPr/>
      <dgm:t>
        <a:bodyPr/>
        <a:lstStyle/>
        <a:p>
          <a:r>
            <a:rPr lang="en-US" sz="1400" dirty="0" smtClean="0"/>
            <a:t>9. Assure that transfer pricing outcomes are in line with value creation (risks and capital).a</a:t>
          </a:r>
          <a:endParaRPr lang="en-US" sz="1400" dirty="0"/>
        </a:p>
      </dgm:t>
    </dgm:pt>
    <dgm:pt modelId="{F5F7C908-6D91-4628-AF51-4356FB68B144}" type="parTrans" cxnId="{00D02DE3-894B-400A-B504-F024993D0912}">
      <dgm:prSet/>
      <dgm:spPr/>
      <dgm:t>
        <a:bodyPr/>
        <a:lstStyle/>
        <a:p>
          <a:endParaRPr lang="en-US"/>
        </a:p>
      </dgm:t>
    </dgm:pt>
    <dgm:pt modelId="{3C33A513-9D53-4765-B94C-C9ED14E35EA9}" type="sibTrans" cxnId="{00D02DE3-894B-400A-B504-F024993D0912}">
      <dgm:prSet/>
      <dgm:spPr/>
      <dgm:t>
        <a:bodyPr/>
        <a:lstStyle/>
        <a:p>
          <a:endParaRPr lang="en-US"/>
        </a:p>
      </dgm:t>
    </dgm:pt>
    <dgm:pt modelId="{D144FAFC-6BDF-4648-A868-181C151DC4D9}">
      <dgm:prSet custT="1"/>
      <dgm:spPr/>
      <dgm:t>
        <a:bodyPr/>
        <a:lstStyle/>
        <a:p>
          <a:r>
            <a:rPr lang="en-US" sz="1400" dirty="0" smtClean="0"/>
            <a:t>10. Assure that transfer pricing outcomes are in line with value creation (other high-risk transactions).</a:t>
          </a:r>
          <a:endParaRPr lang="en-US" sz="1400" dirty="0"/>
        </a:p>
      </dgm:t>
    </dgm:pt>
    <dgm:pt modelId="{B928B1C6-DF17-406D-9557-5A50CC2AB08C}" type="parTrans" cxnId="{B6B226F7-4728-49B5-A80C-1014C54948C5}">
      <dgm:prSet/>
      <dgm:spPr/>
      <dgm:t>
        <a:bodyPr/>
        <a:lstStyle/>
        <a:p>
          <a:endParaRPr lang="en-US"/>
        </a:p>
      </dgm:t>
    </dgm:pt>
    <dgm:pt modelId="{B2E4892E-57C0-4EED-A8B2-AC7683271AB5}" type="sibTrans" cxnId="{B6B226F7-4728-49B5-A80C-1014C54948C5}">
      <dgm:prSet/>
      <dgm:spPr/>
      <dgm:t>
        <a:bodyPr/>
        <a:lstStyle/>
        <a:p>
          <a:endParaRPr lang="en-US"/>
        </a:p>
      </dgm:t>
    </dgm:pt>
    <dgm:pt modelId="{9392FD66-10FB-4ED9-9997-A5229396770D}">
      <dgm:prSet custT="1"/>
      <dgm:spPr/>
      <dgm:t>
        <a:bodyPr/>
        <a:lstStyle/>
        <a:p>
          <a:r>
            <a:rPr lang="en-US" sz="1400" dirty="0" smtClean="0"/>
            <a:t>11. Establish methodologies to collect and analyze data on BEPS and the actions to address it.</a:t>
          </a:r>
          <a:endParaRPr lang="en-US" sz="1400" dirty="0"/>
        </a:p>
      </dgm:t>
    </dgm:pt>
    <dgm:pt modelId="{7CD922E3-6563-4489-82E2-087AAE78101C}" type="parTrans" cxnId="{B10E3048-632F-4D99-B8C5-AD3888321EDD}">
      <dgm:prSet/>
      <dgm:spPr/>
      <dgm:t>
        <a:bodyPr/>
        <a:lstStyle/>
        <a:p>
          <a:endParaRPr lang="en-US"/>
        </a:p>
      </dgm:t>
    </dgm:pt>
    <dgm:pt modelId="{EFAF5B58-845E-4EE9-9452-1C66C6A33B32}" type="sibTrans" cxnId="{B10E3048-632F-4D99-B8C5-AD3888321EDD}">
      <dgm:prSet/>
      <dgm:spPr/>
      <dgm:t>
        <a:bodyPr/>
        <a:lstStyle/>
        <a:p>
          <a:endParaRPr lang="en-US"/>
        </a:p>
      </dgm:t>
    </dgm:pt>
    <dgm:pt modelId="{29FE115E-2E1B-457C-9CDE-0A89E3C081FA}">
      <dgm:prSet custT="1"/>
      <dgm:spPr/>
      <dgm:t>
        <a:bodyPr/>
        <a:lstStyle/>
        <a:p>
          <a:r>
            <a:rPr lang="en-US" sz="1400" dirty="0" smtClean="0"/>
            <a:t>12. Require taxpayers to disclose their aggressive tax planning arrangements.</a:t>
          </a:r>
          <a:endParaRPr lang="en-US" sz="1400" dirty="0"/>
        </a:p>
      </dgm:t>
    </dgm:pt>
    <dgm:pt modelId="{1B406FE3-0F5E-4CB0-B83A-C40A9395D94B}" type="parTrans" cxnId="{8830B87D-02A3-4020-9782-22DCD7200E74}">
      <dgm:prSet/>
      <dgm:spPr/>
      <dgm:t>
        <a:bodyPr/>
        <a:lstStyle/>
        <a:p>
          <a:endParaRPr lang="en-US"/>
        </a:p>
      </dgm:t>
    </dgm:pt>
    <dgm:pt modelId="{B2F9905B-A3A2-4215-AC36-7290487BD6E6}" type="sibTrans" cxnId="{8830B87D-02A3-4020-9782-22DCD7200E74}">
      <dgm:prSet/>
      <dgm:spPr/>
      <dgm:t>
        <a:bodyPr/>
        <a:lstStyle/>
        <a:p>
          <a:endParaRPr lang="en-US"/>
        </a:p>
      </dgm:t>
    </dgm:pt>
    <dgm:pt modelId="{0610B89F-0B96-4440-9290-3D5DFFF40094}">
      <dgm:prSet custT="1"/>
      <dgm:spPr/>
      <dgm:t>
        <a:bodyPr/>
        <a:lstStyle/>
        <a:p>
          <a:r>
            <a:rPr lang="en-US" sz="1400" dirty="0" smtClean="0"/>
            <a:t>13. Re-examine transfer pricing documentation</a:t>
          </a:r>
          <a:endParaRPr lang="en-US" sz="1400" dirty="0"/>
        </a:p>
      </dgm:t>
    </dgm:pt>
    <dgm:pt modelId="{7AE658DC-4059-4DB6-B3EF-2C9DBC29FD4C}" type="parTrans" cxnId="{36A2811A-4EBD-48DD-A6DE-F2857E9AD669}">
      <dgm:prSet/>
      <dgm:spPr/>
      <dgm:t>
        <a:bodyPr/>
        <a:lstStyle/>
        <a:p>
          <a:endParaRPr lang="en-US"/>
        </a:p>
      </dgm:t>
    </dgm:pt>
    <dgm:pt modelId="{CDE87B0B-94B0-4D6F-A391-F196C302F23E}" type="sibTrans" cxnId="{36A2811A-4EBD-48DD-A6DE-F2857E9AD669}">
      <dgm:prSet/>
      <dgm:spPr/>
      <dgm:t>
        <a:bodyPr/>
        <a:lstStyle/>
        <a:p>
          <a:endParaRPr lang="en-US"/>
        </a:p>
      </dgm:t>
    </dgm:pt>
    <dgm:pt modelId="{64DA7B1F-7456-4545-A21F-A7A9B6C96FEA}">
      <dgm:prSet custT="1"/>
      <dgm:spPr/>
      <dgm:t>
        <a:bodyPr/>
        <a:lstStyle/>
        <a:p>
          <a:r>
            <a:rPr lang="en-US" sz="1400" dirty="0" smtClean="0"/>
            <a:t>14. Make dispute resolution mechanisms more effective</a:t>
          </a:r>
          <a:endParaRPr lang="en-US" sz="1400" dirty="0"/>
        </a:p>
      </dgm:t>
    </dgm:pt>
    <dgm:pt modelId="{CDC3DDC5-B7BA-4A1E-A89D-6A7DF7DE132D}" type="parTrans" cxnId="{03A09E87-9ABF-4203-B11E-559C68063FDF}">
      <dgm:prSet/>
      <dgm:spPr/>
      <dgm:t>
        <a:bodyPr/>
        <a:lstStyle/>
        <a:p>
          <a:endParaRPr lang="en-US"/>
        </a:p>
      </dgm:t>
    </dgm:pt>
    <dgm:pt modelId="{CD9188B1-E402-4515-8574-233E1C5FE184}" type="sibTrans" cxnId="{03A09E87-9ABF-4203-B11E-559C68063FDF}">
      <dgm:prSet/>
      <dgm:spPr/>
      <dgm:t>
        <a:bodyPr/>
        <a:lstStyle/>
        <a:p>
          <a:endParaRPr lang="en-US"/>
        </a:p>
      </dgm:t>
    </dgm:pt>
    <dgm:pt modelId="{FB96B47F-CE13-4172-A25D-2A1482418E32}">
      <dgm:prSet custT="1"/>
      <dgm:spPr/>
      <dgm:t>
        <a:bodyPr/>
        <a:lstStyle/>
        <a:p>
          <a:r>
            <a:rPr lang="en-US" sz="1400" dirty="0" smtClean="0"/>
            <a:t>15. Develop a multilateral instrument.</a:t>
          </a:r>
          <a:endParaRPr lang="en-US" sz="1400" dirty="0"/>
        </a:p>
      </dgm:t>
    </dgm:pt>
    <dgm:pt modelId="{12970328-CF48-4248-9A22-7A3A635B38AB}" type="parTrans" cxnId="{47142C73-ACDC-4BB4-B9F5-EF3C91A09140}">
      <dgm:prSet/>
      <dgm:spPr/>
      <dgm:t>
        <a:bodyPr/>
        <a:lstStyle/>
        <a:p>
          <a:endParaRPr lang="en-US"/>
        </a:p>
      </dgm:t>
    </dgm:pt>
    <dgm:pt modelId="{1C65B68E-8309-4696-8502-8AF574742544}" type="sibTrans" cxnId="{47142C73-ACDC-4BB4-B9F5-EF3C91A09140}">
      <dgm:prSet/>
      <dgm:spPr/>
      <dgm:t>
        <a:bodyPr/>
        <a:lstStyle/>
        <a:p>
          <a:endParaRPr lang="en-US"/>
        </a:p>
      </dgm:t>
    </dgm:pt>
    <dgm:pt modelId="{625AC3F1-C756-4953-AFD7-8D05AAEDDDFF}" type="pres">
      <dgm:prSet presAssocID="{EAF14011-835B-4618-8858-CEECDB62D2D7}" presName="linear" presStyleCnt="0">
        <dgm:presLayoutVars>
          <dgm:animLvl val="lvl"/>
          <dgm:resizeHandles val="exact"/>
        </dgm:presLayoutVars>
      </dgm:prSet>
      <dgm:spPr/>
      <dgm:t>
        <a:bodyPr/>
        <a:lstStyle/>
        <a:p>
          <a:endParaRPr lang="en-US"/>
        </a:p>
      </dgm:t>
    </dgm:pt>
    <dgm:pt modelId="{3E2AC135-A88F-49F0-870A-E2D3A0CCB69F}" type="pres">
      <dgm:prSet presAssocID="{38AE0231-4EE2-4792-B91E-3B6A754B5883}" presName="parentText" presStyleLbl="node1" presStyleIdx="0" presStyleCnt="7">
        <dgm:presLayoutVars>
          <dgm:chMax val="0"/>
          <dgm:bulletEnabled val="1"/>
        </dgm:presLayoutVars>
      </dgm:prSet>
      <dgm:spPr/>
      <dgm:t>
        <a:bodyPr/>
        <a:lstStyle/>
        <a:p>
          <a:endParaRPr lang="en-US"/>
        </a:p>
      </dgm:t>
    </dgm:pt>
    <dgm:pt modelId="{9F83D480-AFBA-4009-8CF3-70D1B4E452D8}" type="pres">
      <dgm:prSet presAssocID="{3C33A513-9D53-4765-B94C-C9ED14E35EA9}" presName="spacer" presStyleCnt="0"/>
      <dgm:spPr/>
    </dgm:pt>
    <dgm:pt modelId="{A2241966-7312-4983-AA01-12C0E3138B41}" type="pres">
      <dgm:prSet presAssocID="{D144FAFC-6BDF-4648-A868-181C151DC4D9}" presName="parentText" presStyleLbl="node1" presStyleIdx="1" presStyleCnt="7">
        <dgm:presLayoutVars>
          <dgm:chMax val="0"/>
          <dgm:bulletEnabled val="1"/>
        </dgm:presLayoutVars>
      </dgm:prSet>
      <dgm:spPr/>
      <dgm:t>
        <a:bodyPr/>
        <a:lstStyle/>
        <a:p>
          <a:endParaRPr lang="en-US"/>
        </a:p>
      </dgm:t>
    </dgm:pt>
    <dgm:pt modelId="{D7F9C439-9A93-4B69-8004-DAFED6D76A56}" type="pres">
      <dgm:prSet presAssocID="{B2E4892E-57C0-4EED-A8B2-AC7683271AB5}" presName="spacer" presStyleCnt="0"/>
      <dgm:spPr/>
    </dgm:pt>
    <dgm:pt modelId="{27C07A0C-C3F3-4684-A73D-A9581C8E0DEF}" type="pres">
      <dgm:prSet presAssocID="{9392FD66-10FB-4ED9-9997-A5229396770D}" presName="parentText" presStyleLbl="node1" presStyleIdx="2" presStyleCnt="7">
        <dgm:presLayoutVars>
          <dgm:chMax val="0"/>
          <dgm:bulletEnabled val="1"/>
        </dgm:presLayoutVars>
      </dgm:prSet>
      <dgm:spPr/>
      <dgm:t>
        <a:bodyPr/>
        <a:lstStyle/>
        <a:p>
          <a:endParaRPr lang="en-US"/>
        </a:p>
      </dgm:t>
    </dgm:pt>
    <dgm:pt modelId="{DBE295EE-ED4D-4F94-80ED-4EE4E47C78DB}" type="pres">
      <dgm:prSet presAssocID="{EFAF5B58-845E-4EE9-9452-1C66C6A33B32}" presName="spacer" presStyleCnt="0"/>
      <dgm:spPr/>
    </dgm:pt>
    <dgm:pt modelId="{57F9B82D-CEFE-474B-B4AA-367EB63AAAAE}" type="pres">
      <dgm:prSet presAssocID="{29FE115E-2E1B-457C-9CDE-0A89E3C081FA}" presName="parentText" presStyleLbl="node1" presStyleIdx="3" presStyleCnt="7">
        <dgm:presLayoutVars>
          <dgm:chMax val="0"/>
          <dgm:bulletEnabled val="1"/>
        </dgm:presLayoutVars>
      </dgm:prSet>
      <dgm:spPr/>
      <dgm:t>
        <a:bodyPr/>
        <a:lstStyle/>
        <a:p>
          <a:endParaRPr lang="en-US"/>
        </a:p>
      </dgm:t>
    </dgm:pt>
    <dgm:pt modelId="{0CCF71C0-21B8-4848-A1A1-5DA9EB388203}" type="pres">
      <dgm:prSet presAssocID="{B2F9905B-A3A2-4215-AC36-7290487BD6E6}" presName="spacer" presStyleCnt="0"/>
      <dgm:spPr/>
    </dgm:pt>
    <dgm:pt modelId="{937482E9-0097-4015-A131-76F70060A2AA}" type="pres">
      <dgm:prSet presAssocID="{0610B89F-0B96-4440-9290-3D5DFFF40094}" presName="parentText" presStyleLbl="node1" presStyleIdx="4" presStyleCnt="7">
        <dgm:presLayoutVars>
          <dgm:chMax val="0"/>
          <dgm:bulletEnabled val="1"/>
        </dgm:presLayoutVars>
      </dgm:prSet>
      <dgm:spPr/>
      <dgm:t>
        <a:bodyPr/>
        <a:lstStyle/>
        <a:p>
          <a:endParaRPr lang="en-US"/>
        </a:p>
      </dgm:t>
    </dgm:pt>
    <dgm:pt modelId="{8D56B2BC-55A3-4461-8636-15E278C7D4D6}" type="pres">
      <dgm:prSet presAssocID="{CDE87B0B-94B0-4D6F-A391-F196C302F23E}" presName="spacer" presStyleCnt="0"/>
      <dgm:spPr/>
    </dgm:pt>
    <dgm:pt modelId="{8E4F7151-B8FB-4195-8185-4897D31428C0}" type="pres">
      <dgm:prSet presAssocID="{64DA7B1F-7456-4545-A21F-A7A9B6C96FEA}" presName="parentText" presStyleLbl="node1" presStyleIdx="5" presStyleCnt="7">
        <dgm:presLayoutVars>
          <dgm:chMax val="0"/>
          <dgm:bulletEnabled val="1"/>
        </dgm:presLayoutVars>
      </dgm:prSet>
      <dgm:spPr/>
      <dgm:t>
        <a:bodyPr/>
        <a:lstStyle/>
        <a:p>
          <a:endParaRPr lang="en-US"/>
        </a:p>
      </dgm:t>
    </dgm:pt>
    <dgm:pt modelId="{A340DC70-5B76-45F7-B883-95EC684F01C6}" type="pres">
      <dgm:prSet presAssocID="{CD9188B1-E402-4515-8574-233E1C5FE184}" presName="spacer" presStyleCnt="0"/>
      <dgm:spPr/>
    </dgm:pt>
    <dgm:pt modelId="{8A0D1D5E-1B1C-4D7E-B38F-450C81B9FF8B}" type="pres">
      <dgm:prSet presAssocID="{FB96B47F-CE13-4172-A25D-2A1482418E32}" presName="parentText" presStyleLbl="node1" presStyleIdx="6" presStyleCnt="7">
        <dgm:presLayoutVars>
          <dgm:chMax val="0"/>
          <dgm:bulletEnabled val="1"/>
        </dgm:presLayoutVars>
      </dgm:prSet>
      <dgm:spPr/>
      <dgm:t>
        <a:bodyPr/>
        <a:lstStyle/>
        <a:p>
          <a:endParaRPr lang="en-US"/>
        </a:p>
      </dgm:t>
    </dgm:pt>
  </dgm:ptLst>
  <dgm:cxnLst>
    <dgm:cxn modelId="{03A09E87-9ABF-4203-B11E-559C68063FDF}" srcId="{EAF14011-835B-4618-8858-CEECDB62D2D7}" destId="{64DA7B1F-7456-4545-A21F-A7A9B6C96FEA}" srcOrd="5" destOrd="0" parTransId="{CDC3DDC5-B7BA-4A1E-A89D-6A7DF7DE132D}" sibTransId="{CD9188B1-E402-4515-8574-233E1C5FE184}"/>
    <dgm:cxn modelId="{F82D1660-0206-495B-A314-C07EBB437233}" type="presOf" srcId="{64DA7B1F-7456-4545-A21F-A7A9B6C96FEA}" destId="{8E4F7151-B8FB-4195-8185-4897D31428C0}" srcOrd="0" destOrd="0" presId="urn:microsoft.com/office/officeart/2005/8/layout/vList2"/>
    <dgm:cxn modelId="{47142C73-ACDC-4BB4-B9F5-EF3C91A09140}" srcId="{EAF14011-835B-4618-8858-CEECDB62D2D7}" destId="{FB96B47F-CE13-4172-A25D-2A1482418E32}" srcOrd="6" destOrd="0" parTransId="{12970328-CF48-4248-9A22-7A3A635B38AB}" sibTransId="{1C65B68E-8309-4696-8502-8AF574742544}"/>
    <dgm:cxn modelId="{23A4F9DF-F6DD-418C-9952-701093146232}" type="presOf" srcId="{29FE115E-2E1B-457C-9CDE-0A89E3C081FA}" destId="{57F9B82D-CEFE-474B-B4AA-367EB63AAAAE}" srcOrd="0" destOrd="0" presId="urn:microsoft.com/office/officeart/2005/8/layout/vList2"/>
    <dgm:cxn modelId="{178B53C5-259F-4D15-83CC-20CF78841936}" type="presOf" srcId="{FB96B47F-CE13-4172-A25D-2A1482418E32}" destId="{8A0D1D5E-1B1C-4D7E-B38F-450C81B9FF8B}" srcOrd="0" destOrd="0" presId="urn:microsoft.com/office/officeart/2005/8/layout/vList2"/>
    <dgm:cxn modelId="{8830B87D-02A3-4020-9782-22DCD7200E74}" srcId="{EAF14011-835B-4618-8858-CEECDB62D2D7}" destId="{29FE115E-2E1B-457C-9CDE-0A89E3C081FA}" srcOrd="3" destOrd="0" parTransId="{1B406FE3-0F5E-4CB0-B83A-C40A9395D94B}" sibTransId="{B2F9905B-A3A2-4215-AC36-7290487BD6E6}"/>
    <dgm:cxn modelId="{00D02DE3-894B-400A-B504-F024993D0912}" srcId="{EAF14011-835B-4618-8858-CEECDB62D2D7}" destId="{38AE0231-4EE2-4792-B91E-3B6A754B5883}" srcOrd="0" destOrd="0" parTransId="{F5F7C908-6D91-4628-AF51-4356FB68B144}" sibTransId="{3C33A513-9D53-4765-B94C-C9ED14E35EA9}"/>
    <dgm:cxn modelId="{BDA5ADC1-C3FD-4239-9A7A-84684BB0AD80}" type="presOf" srcId="{EAF14011-835B-4618-8858-CEECDB62D2D7}" destId="{625AC3F1-C756-4953-AFD7-8D05AAEDDDFF}" srcOrd="0" destOrd="0" presId="urn:microsoft.com/office/officeart/2005/8/layout/vList2"/>
    <dgm:cxn modelId="{36A2811A-4EBD-48DD-A6DE-F2857E9AD669}" srcId="{EAF14011-835B-4618-8858-CEECDB62D2D7}" destId="{0610B89F-0B96-4440-9290-3D5DFFF40094}" srcOrd="4" destOrd="0" parTransId="{7AE658DC-4059-4DB6-B3EF-2C9DBC29FD4C}" sibTransId="{CDE87B0B-94B0-4D6F-A391-F196C302F23E}"/>
    <dgm:cxn modelId="{B6B226F7-4728-49B5-A80C-1014C54948C5}" srcId="{EAF14011-835B-4618-8858-CEECDB62D2D7}" destId="{D144FAFC-6BDF-4648-A868-181C151DC4D9}" srcOrd="1" destOrd="0" parTransId="{B928B1C6-DF17-406D-9557-5A50CC2AB08C}" sibTransId="{B2E4892E-57C0-4EED-A8B2-AC7683271AB5}"/>
    <dgm:cxn modelId="{E162AE42-9712-4D2F-8640-AE38453F44B2}" type="presOf" srcId="{9392FD66-10FB-4ED9-9997-A5229396770D}" destId="{27C07A0C-C3F3-4684-A73D-A9581C8E0DEF}" srcOrd="0" destOrd="0" presId="urn:microsoft.com/office/officeart/2005/8/layout/vList2"/>
    <dgm:cxn modelId="{1BF17E35-9F4E-485C-83FF-0B3A7A1CDDFF}" type="presOf" srcId="{38AE0231-4EE2-4792-B91E-3B6A754B5883}" destId="{3E2AC135-A88F-49F0-870A-E2D3A0CCB69F}" srcOrd="0" destOrd="0" presId="urn:microsoft.com/office/officeart/2005/8/layout/vList2"/>
    <dgm:cxn modelId="{B10E3048-632F-4D99-B8C5-AD3888321EDD}" srcId="{EAF14011-835B-4618-8858-CEECDB62D2D7}" destId="{9392FD66-10FB-4ED9-9997-A5229396770D}" srcOrd="2" destOrd="0" parTransId="{7CD922E3-6563-4489-82E2-087AAE78101C}" sibTransId="{EFAF5B58-845E-4EE9-9452-1C66C6A33B32}"/>
    <dgm:cxn modelId="{B7EF9B7A-F8C0-4D34-B116-B7E9780FB878}" type="presOf" srcId="{D144FAFC-6BDF-4648-A868-181C151DC4D9}" destId="{A2241966-7312-4983-AA01-12C0E3138B41}" srcOrd="0" destOrd="0" presId="urn:microsoft.com/office/officeart/2005/8/layout/vList2"/>
    <dgm:cxn modelId="{DB14997F-03BC-412B-A67D-1F0117F1E86B}" type="presOf" srcId="{0610B89F-0B96-4440-9290-3D5DFFF40094}" destId="{937482E9-0097-4015-A131-76F70060A2AA}" srcOrd="0" destOrd="0" presId="urn:microsoft.com/office/officeart/2005/8/layout/vList2"/>
    <dgm:cxn modelId="{F85AAFFF-98F3-460E-8769-E1B6374BBD16}" type="presParOf" srcId="{625AC3F1-C756-4953-AFD7-8D05AAEDDDFF}" destId="{3E2AC135-A88F-49F0-870A-E2D3A0CCB69F}" srcOrd="0" destOrd="0" presId="urn:microsoft.com/office/officeart/2005/8/layout/vList2"/>
    <dgm:cxn modelId="{8DC9550F-1B15-4431-903F-4868C0B0912C}" type="presParOf" srcId="{625AC3F1-C756-4953-AFD7-8D05AAEDDDFF}" destId="{9F83D480-AFBA-4009-8CF3-70D1B4E452D8}" srcOrd="1" destOrd="0" presId="urn:microsoft.com/office/officeart/2005/8/layout/vList2"/>
    <dgm:cxn modelId="{FCADB896-9CA5-42B3-ABDE-CB17D3B362CB}" type="presParOf" srcId="{625AC3F1-C756-4953-AFD7-8D05AAEDDDFF}" destId="{A2241966-7312-4983-AA01-12C0E3138B41}" srcOrd="2" destOrd="0" presId="urn:microsoft.com/office/officeart/2005/8/layout/vList2"/>
    <dgm:cxn modelId="{7E845594-4B11-4D20-9595-12BBC0BD2CD0}" type="presParOf" srcId="{625AC3F1-C756-4953-AFD7-8D05AAEDDDFF}" destId="{D7F9C439-9A93-4B69-8004-DAFED6D76A56}" srcOrd="3" destOrd="0" presId="urn:microsoft.com/office/officeart/2005/8/layout/vList2"/>
    <dgm:cxn modelId="{2FAC143E-5A49-4F3B-9808-57ACFD0D553D}" type="presParOf" srcId="{625AC3F1-C756-4953-AFD7-8D05AAEDDDFF}" destId="{27C07A0C-C3F3-4684-A73D-A9581C8E0DEF}" srcOrd="4" destOrd="0" presId="urn:microsoft.com/office/officeart/2005/8/layout/vList2"/>
    <dgm:cxn modelId="{16A888BE-E507-4704-96CC-511EC162B192}" type="presParOf" srcId="{625AC3F1-C756-4953-AFD7-8D05AAEDDDFF}" destId="{DBE295EE-ED4D-4F94-80ED-4EE4E47C78DB}" srcOrd="5" destOrd="0" presId="urn:microsoft.com/office/officeart/2005/8/layout/vList2"/>
    <dgm:cxn modelId="{69DB33C9-648A-4F96-85E5-E77521C1EC11}" type="presParOf" srcId="{625AC3F1-C756-4953-AFD7-8D05AAEDDDFF}" destId="{57F9B82D-CEFE-474B-B4AA-367EB63AAAAE}" srcOrd="6" destOrd="0" presId="urn:microsoft.com/office/officeart/2005/8/layout/vList2"/>
    <dgm:cxn modelId="{441D72AD-3B90-4175-8437-2708E24A63B4}" type="presParOf" srcId="{625AC3F1-C756-4953-AFD7-8D05AAEDDDFF}" destId="{0CCF71C0-21B8-4848-A1A1-5DA9EB388203}" srcOrd="7" destOrd="0" presId="urn:microsoft.com/office/officeart/2005/8/layout/vList2"/>
    <dgm:cxn modelId="{23CD81F0-055C-483D-8E65-9EE6EF1A8A93}" type="presParOf" srcId="{625AC3F1-C756-4953-AFD7-8D05AAEDDDFF}" destId="{937482E9-0097-4015-A131-76F70060A2AA}" srcOrd="8" destOrd="0" presId="urn:microsoft.com/office/officeart/2005/8/layout/vList2"/>
    <dgm:cxn modelId="{DCDCB549-DFED-4013-86E8-CC08FEDC89AF}" type="presParOf" srcId="{625AC3F1-C756-4953-AFD7-8D05AAEDDDFF}" destId="{8D56B2BC-55A3-4461-8636-15E278C7D4D6}" srcOrd="9" destOrd="0" presId="urn:microsoft.com/office/officeart/2005/8/layout/vList2"/>
    <dgm:cxn modelId="{238828EC-C4E0-4C20-A359-C1B218638007}" type="presParOf" srcId="{625AC3F1-C756-4953-AFD7-8D05AAEDDDFF}" destId="{8E4F7151-B8FB-4195-8185-4897D31428C0}" srcOrd="10" destOrd="0" presId="urn:microsoft.com/office/officeart/2005/8/layout/vList2"/>
    <dgm:cxn modelId="{5D473C74-FC97-4A41-A3FE-219BA31D0DE3}" type="presParOf" srcId="{625AC3F1-C756-4953-AFD7-8D05AAEDDDFF}" destId="{A340DC70-5B76-45F7-B883-95EC684F01C6}" srcOrd="11" destOrd="0" presId="urn:microsoft.com/office/officeart/2005/8/layout/vList2"/>
    <dgm:cxn modelId="{D6C0422F-03CC-4B5A-ACE1-60DF031A3971}" type="presParOf" srcId="{625AC3F1-C756-4953-AFD7-8D05AAEDDDFF}" destId="{8A0D1D5E-1B1C-4D7E-B38F-450C81B9FF8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75FC3B-E521-4F3E-8C6B-5FE0A414809C}" type="doc">
      <dgm:prSet loTypeId="urn:microsoft.com/office/officeart/2008/layout/VerticalCurvedList" loCatId="list" qsTypeId="urn:microsoft.com/office/officeart/2005/8/quickstyle/simple4" qsCatId="simple" csTypeId="urn:microsoft.com/office/officeart/2005/8/colors/accent0_2" csCatId="mainScheme" phldr="1"/>
      <dgm:spPr/>
      <dgm:t>
        <a:bodyPr/>
        <a:lstStyle/>
        <a:p>
          <a:endParaRPr lang="en-US"/>
        </a:p>
      </dgm:t>
    </dgm:pt>
    <dgm:pt modelId="{FBF2EBE6-B6CA-49F6-82CD-F9B2501A0E4B}">
      <dgm:prSet phldrT="[Text]"/>
      <dgm:spPr/>
      <dgm:t>
        <a:bodyPr/>
        <a:lstStyle/>
        <a:p>
          <a:r>
            <a:rPr lang="en-US" dirty="0" smtClean="0"/>
            <a:t>E-commerce transactions create a host of novel and difficult interpretive issues under the tax law </a:t>
          </a:r>
          <a:endParaRPr lang="en-US" dirty="0"/>
        </a:p>
      </dgm:t>
    </dgm:pt>
    <dgm:pt modelId="{953C83BA-ED24-4CD1-8022-DB7A8D21B1D0}" type="parTrans" cxnId="{A4C7D5F5-4180-4627-B159-AD2966EC8802}">
      <dgm:prSet/>
      <dgm:spPr/>
      <dgm:t>
        <a:bodyPr/>
        <a:lstStyle/>
        <a:p>
          <a:endParaRPr lang="en-US"/>
        </a:p>
      </dgm:t>
    </dgm:pt>
    <dgm:pt modelId="{83063254-92D5-42FB-B6CF-22C9131E5420}" type="sibTrans" cxnId="{A4C7D5F5-4180-4627-B159-AD2966EC8802}">
      <dgm:prSet/>
      <dgm:spPr/>
      <dgm:t>
        <a:bodyPr/>
        <a:lstStyle/>
        <a:p>
          <a:endParaRPr lang="en-US"/>
        </a:p>
      </dgm:t>
    </dgm:pt>
    <dgm:pt modelId="{7F7935B3-CAA2-49A4-9FB6-3E763BD31A73}">
      <dgm:prSet phldrT="[Text]"/>
      <dgm:spPr/>
      <dgm:t>
        <a:bodyPr/>
        <a:lstStyle/>
        <a:p>
          <a:r>
            <a:rPr lang="en-US" dirty="0" smtClean="0"/>
            <a:t>Revenue characterization is important; the tax system treats similar income equally, regardless of whether it is earned through electronic means or through existing channels of commerce</a:t>
          </a:r>
          <a:endParaRPr lang="en-US" dirty="0"/>
        </a:p>
      </dgm:t>
    </dgm:pt>
    <dgm:pt modelId="{641395AB-F6AE-43D8-9875-5A3AEE5EAB50}" type="parTrans" cxnId="{1A44B190-F8F2-4C1C-A2BC-AB2EB6E13382}">
      <dgm:prSet/>
      <dgm:spPr/>
      <dgm:t>
        <a:bodyPr/>
        <a:lstStyle/>
        <a:p>
          <a:endParaRPr lang="en-US"/>
        </a:p>
      </dgm:t>
    </dgm:pt>
    <dgm:pt modelId="{DEB9D890-F913-4B21-BC2F-C4B247369EE6}" type="sibTrans" cxnId="{1A44B190-F8F2-4C1C-A2BC-AB2EB6E13382}">
      <dgm:prSet/>
      <dgm:spPr/>
      <dgm:t>
        <a:bodyPr/>
        <a:lstStyle/>
        <a:p>
          <a:endParaRPr lang="en-US"/>
        </a:p>
      </dgm:t>
    </dgm:pt>
    <dgm:pt modelId="{101509BF-4F36-4D09-ACAD-5EF389F4753A}">
      <dgm:prSet phldrT="[Text]"/>
      <dgm:spPr/>
      <dgm:t>
        <a:bodyPr/>
        <a:lstStyle/>
        <a:p>
          <a:r>
            <a:rPr lang="en-US" dirty="0" smtClean="0"/>
            <a:t>Whether a transaction gives rise to income from the sale of property, income from the provision of services, royalty income, or some other category of income may have a number of consequences</a:t>
          </a:r>
          <a:endParaRPr lang="en-US" dirty="0"/>
        </a:p>
      </dgm:t>
    </dgm:pt>
    <dgm:pt modelId="{BC55A7ED-BBC9-406E-A96B-6BBB096E6AA7}" type="parTrans" cxnId="{AD40C0F2-FDE3-4297-8B85-FEF22AA39957}">
      <dgm:prSet/>
      <dgm:spPr/>
      <dgm:t>
        <a:bodyPr/>
        <a:lstStyle/>
        <a:p>
          <a:endParaRPr lang="en-US"/>
        </a:p>
      </dgm:t>
    </dgm:pt>
    <dgm:pt modelId="{2B94699C-80DC-45B9-9776-30B95B4724C2}" type="sibTrans" cxnId="{AD40C0F2-FDE3-4297-8B85-FEF22AA39957}">
      <dgm:prSet/>
      <dgm:spPr/>
      <dgm:t>
        <a:bodyPr/>
        <a:lstStyle/>
        <a:p>
          <a:endParaRPr lang="en-US"/>
        </a:p>
      </dgm:t>
    </dgm:pt>
    <dgm:pt modelId="{941CE4AB-909F-4430-95CB-73B2A2A1F636}" type="pres">
      <dgm:prSet presAssocID="{1C75FC3B-E521-4F3E-8C6B-5FE0A414809C}" presName="Name0" presStyleCnt="0">
        <dgm:presLayoutVars>
          <dgm:chMax val="7"/>
          <dgm:chPref val="7"/>
          <dgm:dir/>
        </dgm:presLayoutVars>
      </dgm:prSet>
      <dgm:spPr/>
      <dgm:t>
        <a:bodyPr/>
        <a:lstStyle/>
        <a:p>
          <a:endParaRPr lang="en-US"/>
        </a:p>
      </dgm:t>
    </dgm:pt>
    <dgm:pt modelId="{51D3ED54-6513-4EC0-9359-68E6CD50A351}" type="pres">
      <dgm:prSet presAssocID="{1C75FC3B-E521-4F3E-8C6B-5FE0A414809C}" presName="Name1" presStyleCnt="0"/>
      <dgm:spPr/>
    </dgm:pt>
    <dgm:pt modelId="{FC28C85B-21CF-472D-A244-8A14B69B8D14}" type="pres">
      <dgm:prSet presAssocID="{1C75FC3B-E521-4F3E-8C6B-5FE0A414809C}" presName="cycle" presStyleCnt="0"/>
      <dgm:spPr/>
    </dgm:pt>
    <dgm:pt modelId="{80A4C2AD-FE80-47E9-93CD-AD292CB9C183}" type="pres">
      <dgm:prSet presAssocID="{1C75FC3B-E521-4F3E-8C6B-5FE0A414809C}" presName="srcNode" presStyleLbl="node1" presStyleIdx="0" presStyleCnt="3"/>
      <dgm:spPr/>
    </dgm:pt>
    <dgm:pt modelId="{2C6C8EDA-D345-44E3-B296-BBA554673B9A}" type="pres">
      <dgm:prSet presAssocID="{1C75FC3B-E521-4F3E-8C6B-5FE0A414809C}" presName="conn" presStyleLbl="parChTrans1D2" presStyleIdx="0" presStyleCnt="1"/>
      <dgm:spPr/>
      <dgm:t>
        <a:bodyPr/>
        <a:lstStyle/>
        <a:p>
          <a:endParaRPr lang="en-US"/>
        </a:p>
      </dgm:t>
    </dgm:pt>
    <dgm:pt modelId="{878B9067-82B6-4614-8E5E-B3A79096B93F}" type="pres">
      <dgm:prSet presAssocID="{1C75FC3B-E521-4F3E-8C6B-5FE0A414809C}" presName="extraNode" presStyleLbl="node1" presStyleIdx="0" presStyleCnt="3"/>
      <dgm:spPr/>
    </dgm:pt>
    <dgm:pt modelId="{649B2144-AE66-4238-B0B5-5548D28DFF24}" type="pres">
      <dgm:prSet presAssocID="{1C75FC3B-E521-4F3E-8C6B-5FE0A414809C}" presName="dstNode" presStyleLbl="node1" presStyleIdx="0" presStyleCnt="3"/>
      <dgm:spPr/>
    </dgm:pt>
    <dgm:pt modelId="{76E05E8B-9FA2-4404-ADD7-5CCEF3C1497C}" type="pres">
      <dgm:prSet presAssocID="{FBF2EBE6-B6CA-49F6-82CD-F9B2501A0E4B}" presName="text_1" presStyleLbl="node1" presStyleIdx="0" presStyleCnt="3">
        <dgm:presLayoutVars>
          <dgm:bulletEnabled val="1"/>
        </dgm:presLayoutVars>
      </dgm:prSet>
      <dgm:spPr/>
      <dgm:t>
        <a:bodyPr/>
        <a:lstStyle/>
        <a:p>
          <a:endParaRPr lang="en-US"/>
        </a:p>
      </dgm:t>
    </dgm:pt>
    <dgm:pt modelId="{1AAF8C7E-3AB0-491E-B241-F471CD5CBCBF}" type="pres">
      <dgm:prSet presAssocID="{FBF2EBE6-B6CA-49F6-82CD-F9B2501A0E4B}" presName="accent_1" presStyleCnt="0"/>
      <dgm:spPr/>
    </dgm:pt>
    <dgm:pt modelId="{A2AD5C51-7864-4046-88F6-410F3EDC9A16}" type="pres">
      <dgm:prSet presAssocID="{FBF2EBE6-B6CA-49F6-82CD-F9B2501A0E4B}" presName="accentRepeatNode" presStyleLbl="solidFgAcc1" presStyleIdx="0" presStyleCnt="3"/>
      <dgm:spPr/>
    </dgm:pt>
    <dgm:pt modelId="{F57C91D4-D984-48AD-B092-95C07542A1CB}" type="pres">
      <dgm:prSet presAssocID="{7F7935B3-CAA2-49A4-9FB6-3E763BD31A73}" presName="text_2" presStyleLbl="node1" presStyleIdx="1" presStyleCnt="3">
        <dgm:presLayoutVars>
          <dgm:bulletEnabled val="1"/>
        </dgm:presLayoutVars>
      </dgm:prSet>
      <dgm:spPr/>
      <dgm:t>
        <a:bodyPr/>
        <a:lstStyle/>
        <a:p>
          <a:endParaRPr lang="en-US"/>
        </a:p>
      </dgm:t>
    </dgm:pt>
    <dgm:pt modelId="{26F1683C-ABBA-4FAB-A3C2-979B5DAF916B}" type="pres">
      <dgm:prSet presAssocID="{7F7935B3-CAA2-49A4-9FB6-3E763BD31A73}" presName="accent_2" presStyleCnt="0"/>
      <dgm:spPr/>
    </dgm:pt>
    <dgm:pt modelId="{5193E189-7EC3-4643-8985-6A9F2ACA8391}" type="pres">
      <dgm:prSet presAssocID="{7F7935B3-CAA2-49A4-9FB6-3E763BD31A73}" presName="accentRepeatNode" presStyleLbl="solidFgAcc1" presStyleIdx="1" presStyleCnt="3"/>
      <dgm:spPr/>
    </dgm:pt>
    <dgm:pt modelId="{0E9F2D08-526E-409D-AF41-331AA8CAFF5B}" type="pres">
      <dgm:prSet presAssocID="{101509BF-4F36-4D09-ACAD-5EF389F4753A}" presName="text_3" presStyleLbl="node1" presStyleIdx="2" presStyleCnt="3">
        <dgm:presLayoutVars>
          <dgm:bulletEnabled val="1"/>
        </dgm:presLayoutVars>
      </dgm:prSet>
      <dgm:spPr/>
      <dgm:t>
        <a:bodyPr/>
        <a:lstStyle/>
        <a:p>
          <a:endParaRPr lang="en-US"/>
        </a:p>
      </dgm:t>
    </dgm:pt>
    <dgm:pt modelId="{DC684626-C0AD-40B8-8043-17FB087D4FA7}" type="pres">
      <dgm:prSet presAssocID="{101509BF-4F36-4D09-ACAD-5EF389F4753A}" presName="accent_3" presStyleCnt="0"/>
      <dgm:spPr/>
    </dgm:pt>
    <dgm:pt modelId="{0C2C8FF4-75ED-4D21-98FD-1A444BA89970}" type="pres">
      <dgm:prSet presAssocID="{101509BF-4F36-4D09-ACAD-5EF389F4753A}" presName="accentRepeatNode" presStyleLbl="solidFgAcc1" presStyleIdx="2" presStyleCnt="3"/>
      <dgm:spPr/>
    </dgm:pt>
  </dgm:ptLst>
  <dgm:cxnLst>
    <dgm:cxn modelId="{B461DF33-5844-463B-92D9-8DFEF30BEB3E}" type="presOf" srcId="{101509BF-4F36-4D09-ACAD-5EF389F4753A}" destId="{0E9F2D08-526E-409D-AF41-331AA8CAFF5B}" srcOrd="0" destOrd="0" presId="urn:microsoft.com/office/officeart/2008/layout/VerticalCurvedList"/>
    <dgm:cxn modelId="{AD40C0F2-FDE3-4297-8B85-FEF22AA39957}" srcId="{1C75FC3B-E521-4F3E-8C6B-5FE0A414809C}" destId="{101509BF-4F36-4D09-ACAD-5EF389F4753A}" srcOrd="2" destOrd="0" parTransId="{BC55A7ED-BBC9-406E-A96B-6BBB096E6AA7}" sibTransId="{2B94699C-80DC-45B9-9776-30B95B4724C2}"/>
    <dgm:cxn modelId="{1A44B190-F8F2-4C1C-A2BC-AB2EB6E13382}" srcId="{1C75FC3B-E521-4F3E-8C6B-5FE0A414809C}" destId="{7F7935B3-CAA2-49A4-9FB6-3E763BD31A73}" srcOrd="1" destOrd="0" parTransId="{641395AB-F6AE-43D8-9875-5A3AEE5EAB50}" sibTransId="{DEB9D890-F913-4B21-BC2F-C4B247369EE6}"/>
    <dgm:cxn modelId="{A9518DB3-87A9-479B-9F80-C596D0EFE4E8}" type="presOf" srcId="{7F7935B3-CAA2-49A4-9FB6-3E763BD31A73}" destId="{F57C91D4-D984-48AD-B092-95C07542A1CB}" srcOrd="0" destOrd="0" presId="urn:microsoft.com/office/officeart/2008/layout/VerticalCurvedList"/>
    <dgm:cxn modelId="{12E4EF57-19AF-4A5F-852E-C5F8AFABB987}" type="presOf" srcId="{83063254-92D5-42FB-B6CF-22C9131E5420}" destId="{2C6C8EDA-D345-44E3-B296-BBA554673B9A}" srcOrd="0" destOrd="0" presId="urn:microsoft.com/office/officeart/2008/layout/VerticalCurvedList"/>
    <dgm:cxn modelId="{A4C7D5F5-4180-4627-B159-AD2966EC8802}" srcId="{1C75FC3B-E521-4F3E-8C6B-5FE0A414809C}" destId="{FBF2EBE6-B6CA-49F6-82CD-F9B2501A0E4B}" srcOrd="0" destOrd="0" parTransId="{953C83BA-ED24-4CD1-8022-DB7A8D21B1D0}" sibTransId="{83063254-92D5-42FB-B6CF-22C9131E5420}"/>
    <dgm:cxn modelId="{A9519F5B-6C0C-4780-94B4-3C5A1E61473A}" type="presOf" srcId="{1C75FC3B-E521-4F3E-8C6B-5FE0A414809C}" destId="{941CE4AB-909F-4430-95CB-73B2A2A1F636}" srcOrd="0" destOrd="0" presId="urn:microsoft.com/office/officeart/2008/layout/VerticalCurvedList"/>
    <dgm:cxn modelId="{D7818DEA-2578-497A-92BB-A22990A1FAE1}" type="presOf" srcId="{FBF2EBE6-B6CA-49F6-82CD-F9B2501A0E4B}" destId="{76E05E8B-9FA2-4404-ADD7-5CCEF3C1497C}" srcOrd="0" destOrd="0" presId="urn:microsoft.com/office/officeart/2008/layout/VerticalCurvedList"/>
    <dgm:cxn modelId="{5323D535-B0D2-43C6-AD82-19620525108F}" type="presParOf" srcId="{941CE4AB-909F-4430-95CB-73B2A2A1F636}" destId="{51D3ED54-6513-4EC0-9359-68E6CD50A351}" srcOrd="0" destOrd="0" presId="urn:microsoft.com/office/officeart/2008/layout/VerticalCurvedList"/>
    <dgm:cxn modelId="{3DF849CA-955A-4402-8687-9E3AD7032E8C}" type="presParOf" srcId="{51D3ED54-6513-4EC0-9359-68E6CD50A351}" destId="{FC28C85B-21CF-472D-A244-8A14B69B8D14}" srcOrd="0" destOrd="0" presId="urn:microsoft.com/office/officeart/2008/layout/VerticalCurvedList"/>
    <dgm:cxn modelId="{9D7713AD-DBAE-4EAB-88B1-0867D4922B0C}" type="presParOf" srcId="{FC28C85B-21CF-472D-A244-8A14B69B8D14}" destId="{80A4C2AD-FE80-47E9-93CD-AD292CB9C183}" srcOrd="0" destOrd="0" presId="urn:microsoft.com/office/officeart/2008/layout/VerticalCurvedList"/>
    <dgm:cxn modelId="{D5C48859-C8F4-4ADE-B2AC-CFDB484A00E6}" type="presParOf" srcId="{FC28C85B-21CF-472D-A244-8A14B69B8D14}" destId="{2C6C8EDA-D345-44E3-B296-BBA554673B9A}" srcOrd="1" destOrd="0" presId="urn:microsoft.com/office/officeart/2008/layout/VerticalCurvedList"/>
    <dgm:cxn modelId="{146C3F4C-1B29-4DE5-802E-A5D07F7893B2}" type="presParOf" srcId="{FC28C85B-21CF-472D-A244-8A14B69B8D14}" destId="{878B9067-82B6-4614-8E5E-B3A79096B93F}" srcOrd="2" destOrd="0" presId="urn:microsoft.com/office/officeart/2008/layout/VerticalCurvedList"/>
    <dgm:cxn modelId="{6CC8570D-5DEE-412D-8322-04864A8894FB}" type="presParOf" srcId="{FC28C85B-21CF-472D-A244-8A14B69B8D14}" destId="{649B2144-AE66-4238-B0B5-5548D28DFF24}" srcOrd="3" destOrd="0" presId="urn:microsoft.com/office/officeart/2008/layout/VerticalCurvedList"/>
    <dgm:cxn modelId="{9E10A1A3-CC01-4145-8BE3-E1A8C9124B49}" type="presParOf" srcId="{51D3ED54-6513-4EC0-9359-68E6CD50A351}" destId="{76E05E8B-9FA2-4404-ADD7-5CCEF3C1497C}" srcOrd="1" destOrd="0" presId="urn:microsoft.com/office/officeart/2008/layout/VerticalCurvedList"/>
    <dgm:cxn modelId="{9B864A80-201B-4EFE-814C-0F67B548D866}" type="presParOf" srcId="{51D3ED54-6513-4EC0-9359-68E6CD50A351}" destId="{1AAF8C7E-3AB0-491E-B241-F471CD5CBCBF}" srcOrd="2" destOrd="0" presId="urn:microsoft.com/office/officeart/2008/layout/VerticalCurvedList"/>
    <dgm:cxn modelId="{D187B197-83CC-48A7-AE56-3BE74722F661}" type="presParOf" srcId="{1AAF8C7E-3AB0-491E-B241-F471CD5CBCBF}" destId="{A2AD5C51-7864-4046-88F6-410F3EDC9A16}" srcOrd="0" destOrd="0" presId="urn:microsoft.com/office/officeart/2008/layout/VerticalCurvedList"/>
    <dgm:cxn modelId="{5682B181-5F4A-4198-8EEC-8FE5E02D773D}" type="presParOf" srcId="{51D3ED54-6513-4EC0-9359-68E6CD50A351}" destId="{F57C91D4-D984-48AD-B092-95C07542A1CB}" srcOrd="3" destOrd="0" presId="urn:microsoft.com/office/officeart/2008/layout/VerticalCurvedList"/>
    <dgm:cxn modelId="{0E1F2AB5-AF37-4380-9C08-20683FBD534D}" type="presParOf" srcId="{51D3ED54-6513-4EC0-9359-68E6CD50A351}" destId="{26F1683C-ABBA-4FAB-A3C2-979B5DAF916B}" srcOrd="4" destOrd="0" presId="urn:microsoft.com/office/officeart/2008/layout/VerticalCurvedList"/>
    <dgm:cxn modelId="{D6DD195B-FF05-47AA-BACD-13C3BAB8E967}" type="presParOf" srcId="{26F1683C-ABBA-4FAB-A3C2-979B5DAF916B}" destId="{5193E189-7EC3-4643-8985-6A9F2ACA8391}" srcOrd="0" destOrd="0" presId="urn:microsoft.com/office/officeart/2008/layout/VerticalCurvedList"/>
    <dgm:cxn modelId="{D2BA9CE4-80A7-4245-AF6D-864704BBEE83}" type="presParOf" srcId="{51D3ED54-6513-4EC0-9359-68E6CD50A351}" destId="{0E9F2D08-526E-409D-AF41-331AA8CAFF5B}" srcOrd="5" destOrd="0" presId="urn:microsoft.com/office/officeart/2008/layout/VerticalCurvedList"/>
    <dgm:cxn modelId="{1256463B-0384-4DE6-AF9B-97498973DBE2}" type="presParOf" srcId="{51D3ED54-6513-4EC0-9359-68E6CD50A351}" destId="{DC684626-C0AD-40B8-8043-17FB087D4FA7}" srcOrd="6" destOrd="0" presId="urn:microsoft.com/office/officeart/2008/layout/VerticalCurvedList"/>
    <dgm:cxn modelId="{ABF573C3-355E-4BAF-9CB0-2F81FAB96968}" type="presParOf" srcId="{DC684626-C0AD-40B8-8043-17FB087D4FA7}" destId="{0C2C8FF4-75ED-4D21-98FD-1A444BA899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75FC3B-E521-4F3E-8C6B-5FE0A414809C}" type="doc">
      <dgm:prSet loTypeId="urn:microsoft.com/office/officeart/2008/layout/VerticalCurvedList" loCatId="list" qsTypeId="urn:microsoft.com/office/officeart/2005/8/quickstyle/simple4" qsCatId="simple" csTypeId="urn:microsoft.com/office/officeart/2005/8/colors/accent0_2" csCatId="mainScheme" phldr="1"/>
      <dgm:spPr/>
      <dgm:t>
        <a:bodyPr/>
        <a:lstStyle/>
        <a:p>
          <a:endParaRPr lang="en-US"/>
        </a:p>
      </dgm:t>
    </dgm:pt>
    <dgm:pt modelId="{5074373A-A658-4754-9685-09CB4000CCA0}">
      <dgm:prSet custT="1"/>
      <dgm:spPr/>
      <dgm:t>
        <a:bodyPr/>
        <a:lstStyle/>
        <a:p>
          <a:r>
            <a:rPr lang="en-US" sz="1600" dirty="0" smtClean="0"/>
            <a:t>Public Law 86-272 (Income Tax Nexus Only).</a:t>
          </a:r>
          <a:endParaRPr lang="en-US" sz="1600" dirty="0"/>
        </a:p>
      </dgm:t>
    </dgm:pt>
    <dgm:pt modelId="{DBD15D30-8096-42BA-94E0-6AB968BF422F}" type="sibTrans" cxnId="{77EF095C-9C49-45F6-A40A-6F8F66EE9D36}">
      <dgm:prSet/>
      <dgm:spPr/>
      <dgm:t>
        <a:bodyPr/>
        <a:lstStyle/>
        <a:p>
          <a:endParaRPr lang="en-US"/>
        </a:p>
      </dgm:t>
    </dgm:pt>
    <dgm:pt modelId="{AAACFB05-BDB2-4D02-B6FB-79A6E492B80A}" type="parTrans" cxnId="{77EF095C-9C49-45F6-A40A-6F8F66EE9D36}">
      <dgm:prSet/>
      <dgm:spPr/>
      <dgm:t>
        <a:bodyPr/>
        <a:lstStyle/>
        <a:p>
          <a:endParaRPr lang="en-US"/>
        </a:p>
      </dgm:t>
    </dgm:pt>
    <dgm:pt modelId="{95BFC8A3-FC10-49A2-A505-1AC2704707E2}">
      <dgm:prSet custT="1"/>
      <dgm:spPr/>
      <dgm:t>
        <a:bodyPr/>
        <a:lstStyle/>
        <a:p>
          <a:r>
            <a:rPr lang="en-US" sz="1600" dirty="0" smtClean="0"/>
            <a:t>Nexus is sufficient contact or connection with a state, allowing the state to constitutionally impose a tax.</a:t>
          </a:r>
          <a:endParaRPr lang="en-US" sz="1600" dirty="0"/>
        </a:p>
      </dgm:t>
    </dgm:pt>
    <dgm:pt modelId="{38F3A6BD-3288-4C7F-BF4D-58AAA0BAF200}" type="sibTrans" cxnId="{B0182194-59F2-4CF3-AE6B-D612687164FF}">
      <dgm:prSet/>
      <dgm:spPr/>
      <dgm:t>
        <a:bodyPr/>
        <a:lstStyle/>
        <a:p>
          <a:endParaRPr lang="en-US"/>
        </a:p>
      </dgm:t>
    </dgm:pt>
    <dgm:pt modelId="{67969DCA-D83C-4520-BBF7-24795E541877}" type="parTrans" cxnId="{B0182194-59F2-4CF3-AE6B-D612687164FF}">
      <dgm:prSet/>
      <dgm:spPr/>
      <dgm:t>
        <a:bodyPr/>
        <a:lstStyle/>
        <a:p>
          <a:endParaRPr lang="en-US"/>
        </a:p>
      </dgm:t>
    </dgm:pt>
    <dgm:pt modelId="{8132CA1C-CC2D-4F5B-ABEF-65F6C0AF5DE5}">
      <dgm:prSet custT="1"/>
      <dgm:spPr/>
      <dgm:t>
        <a:bodyPr/>
        <a:lstStyle/>
        <a:p>
          <a:r>
            <a:rPr lang="en-US" sz="1600" dirty="0" smtClean="0"/>
            <a:t>All e-commerce tax issues begin with “Nexus.”</a:t>
          </a:r>
          <a:endParaRPr lang="en-US" sz="1600" dirty="0"/>
        </a:p>
      </dgm:t>
    </dgm:pt>
    <dgm:pt modelId="{1D47DEE5-E75D-43D0-B192-4B30E5D2A6EC}" type="sibTrans" cxnId="{E6A6D586-D139-4626-BEA1-CC5CD5D6532D}">
      <dgm:prSet/>
      <dgm:spPr/>
      <dgm:t>
        <a:bodyPr/>
        <a:lstStyle/>
        <a:p>
          <a:endParaRPr lang="en-US" sz="1600"/>
        </a:p>
      </dgm:t>
    </dgm:pt>
    <dgm:pt modelId="{1006F9F4-3B06-4D76-AC11-D4EB449B31D2}" type="parTrans" cxnId="{E6A6D586-D139-4626-BEA1-CC5CD5D6532D}">
      <dgm:prSet/>
      <dgm:spPr/>
      <dgm:t>
        <a:bodyPr/>
        <a:lstStyle/>
        <a:p>
          <a:endParaRPr lang="en-US"/>
        </a:p>
      </dgm:t>
    </dgm:pt>
    <dgm:pt modelId="{941CE4AB-909F-4430-95CB-73B2A2A1F636}" type="pres">
      <dgm:prSet presAssocID="{1C75FC3B-E521-4F3E-8C6B-5FE0A414809C}" presName="Name0" presStyleCnt="0">
        <dgm:presLayoutVars>
          <dgm:chMax val="7"/>
          <dgm:chPref val="7"/>
          <dgm:dir/>
        </dgm:presLayoutVars>
      </dgm:prSet>
      <dgm:spPr/>
      <dgm:t>
        <a:bodyPr/>
        <a:lstStyle/>
        <a:p>
          <a:endParaRPr lang="en-US"/>
        </a:p>
      </dgm:t>
    </dgm:pt>
    <dgm:pt modelId="{51D3ED54-6513-4EC0-9359-68E6CD50A351}" type="pres">
      <dgm:prSet presAssocID="{1C75FC3B-E521-4F3E-8C6B-5FE0A414809C}" presName="Name1" presStyleCnt="0"/>
      <dgm:spPr/>
    </dgm:pt>
    <dgm:pt modelId="{FC28C85B-21CF-472D-A244-8A14B69B8D14}" type="pres">
      <dgm:prSet presAssocID="{1C75FC3B-E521-4F3E-8C6B-5FE0A414809C}" presName="cycle" presStyleCnt="0"/>
      <dgm:spPr/>
    </dgm:pt>
    <dgm:pt modelId="{80A4C2AD-FE80-47E9-93CD-AD292CB9C183}" type="pres">
      <dgm:prSet presAssocID="{1C75FC3B-E521-4F3E-8C6B-5FE0A414809C}" presName="srcNode" presStyleLbl="node1" presStyleIdx="0" presStyleCnt="3"/>
      <dgm:spPr/>
    </dgm:pt>
    <dgm:pt modelId="{2C6C8EDA-D345-44E3-B296-BBA554673B9A}" type="pres">
      <dgm:prSet presAssocID="{1C75FC3B-E521-4F3E-8C6B-5FE0A414809C}" presName="conn" presStyleLbl="parChTrans1D2" presStyleIdx="0" presStyleCnt="1" custLinFactNeighborX="-924" custLinFactNeighborY="-759"/>
      <dgm:spPr/>
      <dgm:t>
        <a:bodyPr/>
        <a:lstStyle/>
        <a:p>
          <a:endParaRPr lang="en-US"/>
        </a:p>
      </dgm:t>
    </dgm:pt>
    <dgm:pt modelId="{878B9067-82B6-4614-8E5E-B3A79096B93F}" type="pres">
      <dgm:prSet presAssocID="{1C75FC3B-E521-4F3E-8C6B-5FE0A414809C}" presName="extraNode" presStyleLbl="node1" presStyleIdx="0" presStyleCnt="3"/>
      <dgm:spPr/>
    </dgm:pt>
    <dgm:pt modelId="{649B2144-AE66-4238-B0B5-5548D28DFF24}" type="pres">
      <dgm:prSet presAssocID="{1C75FC3B-E521-4F3E-8C6B-5FE0A414809C}" presName="dstNode" presStyleLbl="node1" presStyleIdx="0" presStyleCnt="3"/>
      <dgm:spPr/>
    </dgm:pt>
    <dgm:pt modelId="{FDA3484D-65BF-404B-9EE4-F2F03B056758}" type="pres">
      <dgm:prSet presAssocID="{8132CA1C-CC2D-4F5B-ABEF-65F6C0AF5DE5}" presName="text_1" presStyleLbl="node1" presStyleIdx="0" presStyleCnt="3" custLinFactNeighborX="-659" custLinFactNeighborY="-35506">
        <dgm:presLayoutVars>
          <dgm:bulletEnabled val="1"/>
        </dgm:presLayoutVars>
      </dgm:prSet>
      <dgm:spPr/>
      <dgm:t>
        <a:bodyPr/>
        <a:lstStyle/>
        <a:p>
          <a:endParaRPr lang="en-US"/>
        </a:p>
      </dgm:t>
    </dgm:pt>
    <dgm:pt modelId="{EAE77986-E414-445D-942A-C89437B47103}" type="pres">
      <dgm:prSet presAssocID="{8132CA1C-CC2D-4F5B-ABEF-65F6C0AF5DE5}" presName="accent_1" presStyleCnt="0"/>
      <dgm:spPr/>
    </dgm:pt>
    <dgm:pt modelId="{27E0446A-BB3B-4E53-A56D-75B9579F0125}" type="pres">
      <dgm:prSet presAssocID="{8132CA1C-CC2D-4F5B-ABEF-65F6C0AF5DE5}" presName="accentRepeatNode" presStyleLbl="solidFgAcc1" presStyleIdx="0" presStyleCnt="3" custLinFactNeighborX="-4976" custLinFactNeighborY="-26248"/>
      <dgm:spPr/>
    </dgm:pt>
    <dgm:pt modelId="{66512321-C2CA-4C43-9271-FFDA2E2739F8}" type="pres">
      <dgm:prSet presAssocID="{95BFC8A3-FC10-49A2-A505-1AC2704707E2}" presName="text_2" presStyleLbl="node1" presStyleIdx="1" presStyleCnt="3" custLinFactNeighborX="-685" custLinFactNeighborY="28219">
        <dgm:presLayoutVars>
          <dgm:bulletEnabled val="1"/>
        </dgm:presLayoutVars>
      </dgm:prSet>
      <dgm:spPr/>
      <dgm:t>
        <a:bodyPr/>
        <a:lstStyle/>
        <a:p>
          <a:endParaRPr lang="en-US"/>
        </a:p>
      </dgm:t>
    </dgm:pt>
    <dgm:pt modelId="{7F4E1558-4C14-40B3-A5A2-D7DF12C2B351}" type="pres">
      <dgm:prSet presAssocID="{95BFC8A3-FC10-49A2-A505-1AC2704707E2}" presName="accent_2" presStyleCnt="0"/>
      <dgm:spPr/>
    </dgm:pt>
    <dgm:pt modelId="{17A492BC-4DFE-4392-B83E-B2B5680D051C}" type="pres">
      <dgm:prSet presAssocID="{95BFC8A3-FC10-49A2-A505-1AC2704707E2}" presName="accentRepeatNode" presStyleLbl="solidFgAcc1" presStyleIdx="1" presStyleCnt="3" custLinFactNeighborX="-4976" custLinFactNeighborY="20419"/>
      <dgm:spPr/>
    </dgm:pt>
    <dgm:pt modelId="{0B41E41D-E53B-4D01-90A7-1D6D96F8EB9D}" type="pres">
      <dgm:prSet presAssocID="{5074373A-A658-4754-9685-09CB4000CCA0}" presName="text_3" presStyleLbl="node1" presStyleIdx="2" presStyleCnt="3" custLinFactNeighborX="-762" custLinFactNeighborY="25278">
        <dgm:presLayoutVars>
          <dgm:bulletEnabled val="1"/>
        </dgm:presLayoutVars>
      </dgm:prSet>
      <dgm:spPr/>
      <dgm:t>
        <a:bodyPr/>
        <a:lstStyle/>
        <a:p>
          <a:endParaRPr lang="en-US"/>
        </a:p>
      </dgm:t>
    </dgm:pt>
    <dgm:pt modelId="{39D47527-F92B-421E-9983-2F6B71FDB0F4}" type="pres">
      <dgm:prSet presAssocID="{5074373A-A658-4754-9685-09CB4000CCA0}" presName="accent_3" presStyleCnt="0"/>
      <dgm:spPr/>
    </dgm:pt>
    <dgm:pt modelId="{B82DE334-B845-4C9C-9065-E52ED873D6B6}" type="pres">
      <dgm:prSet presAssocID="{5074373A-A658-4754-9685-09CB4000CCA0}" presName="accentRepeatNode" presStyleLbl="solidFgAcc1" presStyleIdx="2" presStyleCnt="3" custLinFactNeighborX="-4976" custLinFactNeighborY="18066"/>
      <dgm:spPr/>
    </dgm:pt>
  </dgm:ptLst>
  <dgm:cxnLst>
    <dgm:cxn modelId="{E09ACA6F-0797-4E99-AB69-B9C820AC24AB}" type="presOf" srcId="{5074373A-A658-4754-9685-09CB4000CCA0}" destId="{0B41E41D-E53B-4D01-90A7-1D6D96F8EB9D}" srcOrd="0" destOrd="0" presId="urn:microsoft.com/office/officeart/2008/layout/VerticalCurvedList"/>
    <dgm:cxn modelId="{1E9D778E-E75D-45AE-9809-996B9C536FED}" type="presOf" srcId="{1C75FC3B-E521-4F3E-8C6B-5FE0A414809C}" destId="{941CE4AB-909F-4430-95CB-73B2A2A1F636}" srcOrd="0" destOrd="0" presId="urn:microsoft.com/office/officeart/2008/layout/VerticalCurvedList"/>
    <dgm:cxn modelId="{B0182194-59F2-4CF3-AE6B-D612687164FF}" srcId="{1C75FC3B-E521-4F3E-8C6B-5FE0A414809C}" destId="{95BFC8A3-FC10-49A2-A505-1AC2704707E2}" srcOrd="1" destOrd="0" parTransId="{67969DCA-D83C-4520-BBF7-24795E541877}" sibTransId="{38F3A6BD-3288-4C7F-BF4D-58AAA0BAF200}"/>
    <dgm:cxn modelId="{230853AB-0A20-4462-A4D5-A259CDCD105D}" type="presOf" srcId="{1D47DEE5-E75D-43D0-B192-4B30E5D2A6EC}" destId="{2C6C8EDA-D345-44E3-B296-BBA554673B9A}" srcOrd="0" destOrd="0" presId="urn:microsoft.com/office/officeart/2008/layout/VerticalCurvedList"/>
    <dgm:cxn modelId="{01F58CAA-419A-44F9-9CFF-58860F8E1754}" type="presOf" srcId="{95BFC8A3-FC10-49A2-A505-1AC2704707E2}" destId="{66512321-C2CA-4C43-9271-FFDA2E2739F8}" srcOrd="0" destOrd="0" presId="urn:microsoft.com/office/officeart/2008/layout/VerticalCurvedList"/>
    <dgm:cxn modelId="{E6A6D586-D139-4626-BEA1-CC5CD5D6532D}" srcId="{1C75FC3B-E521-4F3E-8C6B-5FE0A414809C}" destId="{8132CA1C-CC2D-4F5B-ABEF-65F6C0AF5DE5}" srcOrd="0" destOrd="0" parTransId="{1006F9F4-3B06-4D76-AC11-D4EB449B31D2}" sibTransId="{1D47DEE5-E75D-43D0-B192-4B30E5D2A6EC}"/>
    <dgm:cxn modelId="{77EF095C-9C49-45F6-A40A-6F8F66EE9D36}" srcId="{1C75FC3B-E521-4F3E-8C6B-5FE0A414809C}" destId="{5074373A-A658-4754-9685-09CB4000CCA0}" srcOrd="2" destOrd="0" parTransId="{AAACFB05-BDB2-4D02-B6FB-79A6E492B80A}" sibTransId="{DBD15D30-8096-42BA-94E0-6AB968BF422F}"/>
    <dgm:cxn modelId="{FCAC1A7E-0AE4-4091-902D-02464AB5D72F}" type="presOf" srcId="{8132CA1C-CC2D-4F5B-ABEF-65F6C0AF5DE5}" destId="{FDA3484D-65BF-404B-9EE4-F2F03B056758}" srcOrd="0" destOrd="0" presId="urn:microsoft.com/office/officeart/2008/layout/VerticalCurvedList"/>
    <dgm:cxn modelId="{61B396DD-4147-4F55-9D5F-05A2BE801BB3}" type="presParOf" srcId="{941CE4AB-909F-4430-95CB-73B2A2A1F636}" destId="{51D3ED54-6513-4EC0-9359-68E6CD50A351}" srcOrd="0" destOrd="0" presId="urn:microsoft.com/office/officeart/2008/layout/VerticalCurvedList"/>
    <dgm:cxn modelId="{41407860-C824-4C0E-9216-05B21B639B80}" type="presParOf" srcId="{51D3ED54-6513-4EC0-9359-68E6CD50A351}" destId="{FC28C85B-21CF-472D-A244-8A14B69B8D14}" srcOrd="0" destOrd="0" presId="urn:microsoft.com/office/officeart/2008/layout/VerticalCurvedList"/>
    <dgm:cxn modelId="{982D21B5-8BEF-4D21-BC05-5231D3057944}" type="presParOf" srcId="{FC28C85B-21CF-472D-A244-8A14B69B8D14}" destId="{80A4C2AD-FE80-47E9-93CD-AD292CB9C183}" srcOrd="0" destOrd="0" presId="urn:microsoft.com/office/officeart/2008/layout/VerticalCurvedList"/>
    <dgm:cxn modelId="{F532B3EA-A35A-4D07-90C1-BB0539C95625}" type="presParOf" srcId="{FC28C85B-21CF-472D-A244-8A14B69B8D14}" destId="{2C6C8EDA-D345-44E3-B296-BBA554673B9A}" srcOrd="1" destOrd="0" presId="urn:microsoft.com/office/officeart/2008/layout/VerticalCurvedList"/>
    <dgm:cxn modelId="{00331620-4D50-491F-9952-6D0CD092F4F1}" type="presParOf" srcId="{FC28C85B-21CF-472D-A244-8A14B69B8D14}" destId="{878B9067-82B6-4614-8E5E-B3A79096B93F}" srcOrd="2" destOrd="0" presId="urn:microsoft.com/office/officeart/2008/layout/VerticalCurvedList"/>
    <dgm:cxn modelId="{79DB0DD2-AD65-442B-A835-C9DA4EC57834}" type="presParOf" srcId="{FC28C85B-21CF-472D-A244-8A14B69B8D14}" destId="{649B2144-AE66-4238-B0B5-5548D28DFF24}" srcOrd="3" destOrd="0" presId="urn:microsoft.com/office/officeart/2008/layout/VerticalCurvedList"/>
    <dgm:cxn modelId="{98813296-9E15-47E2-9AB1-C908A2793E5B}" type="presParOf" srcId="{51D3ED54-6513-4EC0-9359-68E6CD50A351}" destId="{FDA3484D-65BF-404B-9EE4-F2F03B056758}" srcOrd="1" destOrd="0" presId="urn:microsoft.com/office/officeart/2008/layout/VerticalCurvedList"/>
    <dgm:cxn modelId="{FF10D075-E66F-40BF-B310-2625932D94C1}" type="presParOf" srcId="{51D3ED54-6513-4EC0-9359-68E6CD50A351}" destId="{EAE77986-E414-445D-942A-C89437B47103}" srcOrd="2" destOrd="0" presId="urn:microsoft.com/office/officeart/2008/layout/VerticalCurvedList"/>
    <dgm:cxn modelId="{05523500-57C5-4ACD-95E9-B3EB72261824}" type="presParOf" srcId="{EAE77986-E414-445D-942A-C89437B47103}" destId="{27E0446A-BB3B-4E53-A56D-75B9579F0125}" srcOrd="0" destOrd="0" presId="urn:microsoft.com/office/officeart/2008/layout/VerticalCurvedList"/>
    <dgm:cxn modelId="{51E0CDC2-1D62-4086-964F-120F5FB8C56E}" type="presParOf" srcId="{51D3ED54-6513-4EC0-9359-68E6CD50A351}" destId="{66512321-C2CA-4C43-9271-FFDA2E2739F8}" srcOrd="3" destOrd="0" presId="urn:microsoft.com/office/officeart/2008/layout/VerticalCurvedList"/>
    <dgm:cxn modelId="{DCCA52E5-3339-42A5-9E22-3BEA13172264}" type="presParOf" srcId="{51D3ED54-6513-4EC0-9359-68E6CD50A351}" destId="{7F4E1558-4C14-40B3-A5A2-D7DF12C2B351}" srcOrd="4" destOrd="0" presId="urn:microsoft.com/office/officeart/2008/layout/VerticalCurvedList"/>
    <dgm:cxn modelId="{57382E29-CECD-44ED-93B5-357456D375F1}" type="presParOf" srcId="{7F4E1558-4C14-40B3-A5A2-D7DF12C2B351}" destId="{17A492BC-4DFE-4392-B83E-B2B5680D051C}" srcOrd="0" destOrd="0" presId="urn:microsoft.com/office/officeart/2008/layout/VerticalCurvedList"/>
    <dgm:cxn modelId="{680D9F83-008F-4EC7-932C-3755CF0A539D}" type="presParOf" srcId="{51D3ED54-6513-4EC0-9359-68E6CD50A351}" destId="{0B41E41D-E53B-4D01-90A7-1D6D96F8EB9D}" srcOrd="5" destOrd="0" presId="urn:microsoft.com/office/officeart/2008/layout/VerticalCurvedList"/>
    <dgm:cxn modelId="{413CEAEE-5B8E-402E-9CB3-CE9F4C34B2CF}" type="presParOf" srcId="{51D3ED54-6513-4EC0-9359-68E6CD50A351}" destId="{39D47527-F92B-421E-9983-2F6B71FDB0F4}" srcOrd="6" destOrd="0" presId="urn:microsoft.com/office/officeart/2008/layout/VerticalCurvedList"/>
    <dgm:cxn modelId="{FE61E149-20CE-4A77-9A87-6B6CFE1D49E1}" type="presParOf" srcId="{39D47527-F92B-421E-9983-2F6B71FDB0F4}" destId="{B82DE334-B845-4C9C-9065-E52ED873D6B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64ACBD-D541-4EA7-AD05-36E81DB0801C}"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A4CF324B-64C9-439C-B782-497A492C169B}">
      <dgm:prSet phldrT="[Text]" custT="1"/>
      <dgm:spPr/>
      <dgm:t>
        <a:bodyPr/>
        <a:lstStyle/>
        <a:p>
          <a:r>
            <a:rPr lang="en-US" sz="1400" dirty="0" smtClean="0"/>
            <a:t>  </a:t>
          </a:r>
          <a:endParaRPr lang="en-US" sz="1400" dirty="0"/>
        </a:p>
      </dgm:t>
    </dgm:pt>
    <dgm:pt modelId="{9515ACE1-B60D-4811-AD7B-033E86E9956D}" type="parTrans" cxnId="{632A5A70-2C53-4CF9-B5C3-E6AD07156540}">
      <dgm:prSet/>
      <dgm:spPr/>
      <dgm:t>
        <a:bodyPr/>
        <a:lstStyle/>
        <a:p>
          <a:endParaRPr lang="en-US"/>
        </a:p>
      </dgm:t>
    </dgm:pt>
    <dgm:pt modelId="{C500A78A-873A-4A29-9105-1C9EB92061B5}" type="sibTrans" cxnId="{632A5A70-2C53-4CF9-B5C3-E6AD07156540}">
      <dgm:prSet/>
      <dgm:spPr/>
      <dgm:t>
        <a:bodyPr/>
        <a:lstStyle/>
        <a:p>
          <a:endParaRPr lang="en-US"/>
        </a:p>
      </dgm:t>
    </dgm:pt>
    <dgm:pt modelId="{F8E2B7E0-E57F-4953-B2F3-E270A2ADE63E}">
      <dgm:prSet phldrT="[Text]" custT="1"/>
      <dgm:spPr/>
      <dgm:t>
        <a:bodyPr/>
        <a:lstStyle/>
        <a:p>
          <a:r>
            <a:rPr lang="en-US" sz="1400" dirty="0" smtClean="0"/>
            <a:t>SaaS is subject to sales and use tax in numerous states</a:t>
          </a:r>
          <a:endParaRPr lang="en-US" sz="1400" dirty="0"/>
        </a:p>
      </dgm:t>
    </dgm:pt>
    <dgm:pt modelId="{D331CBC1-3A1C-4DD3-BAE7-3F512DB24831}" type="parTrans" cxnId="{6B25FB04-2011-4D54-947E-8CAB3F9D6FAB}">
      <dgm:prSet/>
      <dgm:spPr/>
      <dgm:t>
        <a:bodyPr/>
        <a:lstStyle/>
        <a:p>
          <a:endParaRPr lang="en-US"/>
        </a:p>
      </dgm:t>
    </dgm:pt>
    <dgm:pt modelId="{45F1718D-48D9-44B6-AFC4-EDB73F0C3903}" type="sibTrans" cxnId="{6B25FB04-2011-4D54-947E-8CAB3F9D6FAB}">
      <dgm:prSet/>
      <dgm:spPr/>
      <dgm:t>
        <a:bodyPr/>
        <a:lstStyle/>
        <a:p>
          <a:endParaRPr lang="en-US"/>
        </a:p>
      </dgm:t>
    </dgm:pt>
    <dgm:pt modelId="{9CFBBFAC-4B1D-4188-8665-7E1C01BDDB0D}">
      <dgm:prSet phldrT="[Text]" custT="1"/>
      <dgm:spPr/>
      <dgm:t>
        <a:bodyPr/>
        <a:lstStyle/>
        <a:p>
          <a:r>
            <a:rPr lang="en-US" sz="1400" dirty="0" smtClean="0"/>
            <a:t> </a:t>
          </a:r>
          <a:endParaRPr lang="en-US" sz="1400" dirty="0"/>
        </a:p>
      </dgm:t>
    </dgm:pt>
    <dgm:pt modelId="{E1393248-AB29-45F3-B436-80FDBBAFCD2B}" type="parTrans" cxnId="{53A80041-4447-411F-B2B1-3F21B66E16AC}">
      <dgm:prSet/>
      <dgm:spPr/>
      <dgm:t>
        <a:bodyPr/>
        <a:lstStyle/>
        <a:p>
          <a:endParaRPr lang="en-US"/>
        </a:p>
      </dgm:t>
    </dgm:pt>
    <dgm:pt modelId="{60FF519B-9828-445C-81A8-C4AD66D1F307}" type="sibTrans" cxnId="{53A80041-4447-411F-B2B1-3F21B66E16AC}">
      <dgm:prSet/>
      <dgm:spPr/>
      <dgm:t>
        <a:bodyPr/>
        <a:lstStyle/>
        <a:p>
          <a:endParaRPr lang="en-US"/>
        </a:p>
      </dgm:t>
    </dgm:pt>
    <dgm:pt modelId="{6C0BE256-8C48-4808-9E6A-A12DD921B49D}">
      <dgm:prSet phldrT="[Text]" custT="1"/>
      <dgm:spPr/>
      <dgm:t>
        <a:bodyPr/>
        <a:lstStyle/>
        <a:p>
          <a:r>
            <a:rPr lang="en-US" sz="1400" dirty="0" smtClean="0"/>
            <a:t>Sales and use tax only applicable in those states that require sales tax AND where there is “nexus”</a:t>
          </a:r>
          <a:endParaRPr lang="en-US" sz="1400" dirty="0"/>
        </a:p>
      </dgm:t>
    </dgm:pt>
    <dgm:pt modelId="{B39BA923-B9F0-4963-960D-67F4C24AD60A}" type="parTrans" cxnId="{3D32AA2F-8F54-447A-A3F8-4C1F688330F3}">
      <dgm:prSet/>
      <dgm:spPr/>
      <dgm:t>
        <a:bodyPr/>
        <a:lstStyle/>
        <a:p>
          <a:endParaRPr lang="en-US"/>
        </a:p>
      </dgm:t>
    </dgm:pt>
    <dgm:pt modelId="{4AE48F86-DF52-4DE4-B7F7-4A14A75887AF}" type="sibTrans" cxnId="{3D32AA2F-8F54-447A-A3F8-4C1F688330F3}">
      <dgm:prSet/>
      <dgm:spPr/>
      <dgm:t>
        <a:bodyPr/>
        <a:lstStyle/>
        <a:p>
          <a:endParaRPr lang="en-US"/>
        </a:p>
      </dgm:t>
    </dgm:pt>
    <dgm:pt modelId="{500F7807-9F3F-4B15-A41B-9EB0B251B93A}">
      <dgm:prSet phldrT="[Text]" custT="1"/>
      <dgm:spPr/>
      <dgm:t>
        <a:bodyPr/>
        <a:lstStyle/>
        <a:p>
          <a:r>
            <a:rPr lang="en-US" sz="1400" dirty="0" smtClean="0"/>
            <a:t>Nexus determined on state by state basis</a:t>
          </a:r>
          <a:endParaRPr lang="en-US" sz="1400" dirty="0"/>
        </a:p>
      </dgm:t>
    </dgm:pt>
    <dgm:pt modelId="{8CB272B8-FC63-40D3-804F-C9D2BA53F20D}" type="parTrans" cxnId="{CCEF9554-1FE9-438E-8288-9BEA233117CC}">
      <dgm:prSet/>
      <dgm:spPr/>
      <dgm:t>
        <a:bodyPr/>
        <a:lstStyle/>
        <a:p>
          <a:endParaRPr lang="en-US"/>
        </a:p>
      </dgm:t>
    </dgm:pt>
    <dgm:pt modelId="{5BAF6BDA-B68C-450E-8CB9-AA02E0796D3D}" type="sibTrans" cxnId="{CCEF9554-1FE9-438E-8288-9BEA233117CC}">
      <dgm:prSet/>
      <dgm:spPr/>
      <dgm:t>
        <a:bodyPr/>
        <a:lstStyle/>
        <a:p>
          <a:endParaRPr lang="en-US"/>
        </a:p>
      </dgm:t>
    </dgm:pt>
    <dgm:pt modelId="{37EE8333-11CA-4CD2-A0C7-B224F959D80B}">
      <dgm:prSet phldrT="[Text]" custT="1"/>
      <dgm:spPr/>
      <dgm:t>
        <a:bodyPr/>
        <a:lstStyle/>
        <a:p>
          <a:r>
            <a:rPr lang="en-US" sz="1400" dirty="0" smtClean="0"/>
            <a:t>SaaS is </a:t>
          </a:r>
          <a:r>
            <a:rPr lang="en-US" sz="1400" u="sng" dirty="0" smtClean="0"/>
            <a:t>taxed at the point of use,</a:t>
          </a:r>
          <a:r>
            <a:rPr lang="en-US" sz="1400" u="none" dirty="0" smtClean="0"/>
            <a:t> not the point of sale</a:t>
          </a:r>
          <a:endParaRPr lang="en-US" sz="1400" dirty="0"/>
        </a:p>
      </dgm:t>
    </dgm:pt>
    <dgm:pt modelId="{0969F6CB-8BE1-4C93-A277-4E2BDEB1B366}" type="parTrans" cxnId="{A9BFC955-616E-4357-922F-AF8B65416743}">
      <dgm:prSet/>
      <dgm:spPr/>
      <dgm:t>
        <a:bodyPr/>
        <a:lstStyle/>
        <a:p>
          <a:endParaRPr lang="en-US"/>
        </a:p>
      </dgm:t>
    </dgm:pt>
    <dgm:pt modelId="{3F82980D-2DBF-4969-9325-EFF029A7DD8E}" type="sibTrans" cxnId="{A9BFC955-616E-4357-922F-AF8B65416743}">
      <dgm:prSet/>
      <dgm:spPr/>
      <dgm:t>
        <a:bodyPr/>
        <a:lstStyle/>
        <a:p>
          <a:endParaRPr lang="en-US"/>
        </a:p>
      </dgm:t>
    </dgm:pt>
    <dgm:pt modelId="{A0E7DED0-74B9-422E-BFA3-1E2430D93A49}">
      <dgm:prSet phldrT="[Text]" custT="1"/>
      <dgm:spPr/>
      <dgm:t>
        <a:bodyPr/>
        <a:lstStyle/>
        <a:p>
          <a:r>
            <a:rPr lang="en-US" sz="1400" dirty="0" smtClean="0"/>
            <a:t>Use? Where the user is physically located </a:t>
          </a:r>
          <a:endParaRPr lang="en-US" sz="1400" dirty="0"/>
        </a:p>
      </dgm:t>
    </dgm:pt>
    <dgm:pt modelId="{3CA749E6-BB11-4072-A96C-CB3A3812C480}" type="parTrans" cxnId="{C92C1F32-2E28-40CE-A4B3-CA2C01DFB397}">
      <dgm:prSet/>
      <dgm:spPr/>
      <dgm:t>
        <a:bodyPr/>
        <a:lstStyle/>
        <a:p>
          <a:endParaRPr lang="en-US"/>
        </a:p>
      </dgm:t>
    </dgm:pt>
    <dgm:pt modelId="{03D76A0F-EF20-49C1-B585-EA3B228ABDCF}" type="sibTrans" cxnId="{C92C1F32-2E28-40CE-A4B3-CA2C01DFB397}">
      <dgm:prSet/>
      <dgm:spPr/>
      <dgm:t>
        <a:bodyPr/>
        <a:lstStyle/>
        <a:p>
          <a:endParaRPr lang="en-US"/>
        </a:p>
      </dgm:t>
    </dgm:pt>
    <dgm:pt modelId="{1452F366-C596-412E-B257-065F5135A5F4}">
      <dgm:prSet phldrT="[Text]" custT="1"/>
      <dgm:spPr/>
      <dgm:t>
        <a:bodyPr/>
        <a:lstStyle/>
        <a:p>
          <a:endParaRPr lang="en-US" sz="1400" dirty="0"/>
        </a:p>
      </dgm:t>
    </dgm:pt>
    <dgm:pt modelId="{FD17E5CA-3B4C-4E16-BFD2-A4004DF1D4D5}" type="parTrans" cxnId="{98EDD09E-4F7A-49FF-A594-CAC17A0FA4F6}">
      <dgm:prSet/>
      <dgm:spPr/>
      <dgm:t>
        <a:bodyPr/>
        <a:lstStyle/>
        <a:p>
          <a:endParaRPr lang="en-US"/>
        </a:p>
      </dgm:t>
    </dgm:pt>
    <dgm:pt modelId="{51442BD5-B1D3-4AB1-A73D-D514B36EE356}" type="sibTrans" cxnId="{98EDD09E-4F7A-49FF-A594-CAC17A0FA4F6}">
      <dgm:prSet/>
      <dgm:spPr/>
      <dgm:t>
        <a:bodyPr/>
        <a:lstStyle/>
        <a:p>
          <a:endParaRPr lang="en-US"/>
        </a:p>
      </dgm:t>
    </dgm:pt>
    <dgm:pt modelId="{6CA0CB41-09AE-4C6C-A81C-A614FB5F49E1}">
      <dgm:prSet phldrT="[Text]" custT="1"/>
      <dgm:spPr/>
      <dgm:t>
        <a:bodyPr/>
        <a:lstStyle/>
        <a:p>
          <a:endParaRPr lang="en-US" sz="1400" dirty="0"/>
        </a:p>
      </dgm:t>
    </dgm:pt>
    <dgm:pt modelId="{32DA7997-34BE-4239-95B2-93D94AE110CE}" type="parTrans" cxnId="{9C219669-C81A-4A4D-B40D-412CC94CA6E9}">
      <dgm:prSet/>
      <dgm:spPr/>
      <dgm:t>
        <a:bodyPr/>
        <a:lstStyle/>
        <a:p>
          <a:endParaRPr lang="en-US"/>
        </a:p>
      </dgm:t>
    </dgm:pt>
    <dgm:pt modelId="{9541E782-0CA2-441C-8480-2501F15628B9}" type="sibTrans" cxnId="{9C219669-C81A-4A4D-B40D-412CC94CA6E9}">
      <dgm:prSet/>
      <dgm:spPr/>
      <dgm:t>
        <a:bodyPr/>
        <a:lstStyle/>
        <a:p>
          <a:endParaRPr lang="en-US"/>
        </a:p>
      </dgm:t>
    </dgm:pt>
    <dgm:pt modelId="{69042241-5FAA-4356-889F-BDCD19C7EA9A}">
      <dgm:prSet phldrT="[Text]" custT="1"/>
      <dgm:spPr/>
      <dgm:t>
        <a:bodyPr/>
        <a:lstStyle/>
        <a:p>
          <a:r>
            <a:rPr lang="en-US" sz="1400" dirty="0" smtClean="0"/>
            <a:t>Typically established by the instate presence of employees, officers, and contractors engaged in activities that lead to the “creation or maintenance market.”</a:t>
          </a:r>
          <a:endParaRPr lang="en-US" sz="1400" dirty="0"/>
        </a:p>
      </dgm:t>
    </dgm:pt>
    <dgm:pt modelId="{AA50906B-DD56-406C-AF80-F6A7991F25E6}" type="parTrans" cxnId="{CD812AFA-0BBE-46FF-9C1E-954708135D92}">
      <dgm:prSet/>
      <dgm:spPr/>
      <dgm:t>
        <a:bodyPr/>
        <a:lstStyle/>
        <a:p>
          <a:endParaRPr lang="en-US"/>
        </a:p>
      </dgm:t>
    </dgm:pt>
    <dgm:pt modelId="{189C017F-7339-4E10-9F4B-CB37C288982A}" type="sibTrans" cxnId="{CD812AFA-0BBE-46FF-9C1E-954708135D92}">
      <dgm:prSet/>
      <dgm:spPr/>
      <dgm:t>
        <a:bodyPr/>
        <a:lstStyle/>
        <a:p>
          <a:endParaRPr lang="en-US"/>
        </a:p>
      </dgm:t>
    </dgm:pt>
    <dgm:pt modelId="{F5EFEADF-3BE9-43E1-80B8-A5D5AA14D24D}" type="pres">
      <dgm:prSet presAssocID="{0F64ACBD-D541-4EA7-AD05-36E81DB0801C}" presName="linearFlow" presStyleCnt="0">
        <dgm:presLayoutVars>
          <dgm:dir/>
          <dgm:animLvl val="lvl"/>
          <dgm:resizeHandles val="exact"/>
        </dgm:presLayoutVars>
      </dgm:prSet>
      <dgm:spPr/>
      <dgm:t>
        <a:bodyPr/>
        <a:lstStyle/>
        <a:p>
          <a:endParaRPr lang="en-US"/>
        </a:p>
      </dgm:t>
    </dgm:pt>
    <dgm:pt modelId="{45F94325-812E-4440-891B-13C22E7A1991}" type="pres">
      <dgm:prSet presAssocID="{A4CF324B-64C9-439C-B782-497A492C169B}" presName="composite" presStyleCnt="0"/>
      <dgm:spPr/>
    </dgm:pt>
    <dgm:pt modelId="{09B5B668-4FCE-40CF-AB73-629E9237BDFD}" type="pres">
      <dgm:prSet presAssocID="{A4CF324B-64C9-439C-B782-497A492C169B}" presName="parentText" presStyleLbl="alignNode1" presStyleIdx="0" presStyleCnt="4">
        <dgm:presLayoutVars>
          <dgm:chMax val="1"/>
          <dgm:bulletEnabled val="1"/>
        </dgm:presLayoutVars>
      </dgm:prSet>
      <dgm:spPr/>
      <dgm:t>
        <a:bodyPr/>
        <a:lstStyle/>
        <a:p>
          <a:endParaRPr lang="en-US"/>
        </a:p>
      </dgm:t>
    </dgm:pt>
    <dgm:pt modelId="{09224330-2C14-47FA-8607-F05816B87048}" type="pres">
      <dgm:prSet presAssocID="{A4CF324B-64C9-439C-B782-497A492C169B}" presName="descendantText" presStyleLbl="alignAcc1" presStyleIdx="0" presStyleCnt="4">
        <dgm:presLayoutVars>
          <dgm:bulletEnabled val="1"/>
        </dgm:presLayoutVars>
      </dgm:prSet>
      <dgm:spPr/>
      <dgm:t>
        <a:bodyPr/>
        <a:lstStyle/>
        <a:p>
          <a:endParaRPr lang="en-US"/>
        </a:p>
      </dgm:t>
    </dgm:pt>
    <dgm:pt modelId="{4EDFF00F-030A-45A0-9C63-3DEB0A4239B0}" type="pres">
      <dgm:prSet presAssocID="{C500A78A-873A-4A29-9105-1C9EB92061B5}" presName="sp" presStyleCnt="0"/>
      <dgm:spPr/>
    </dgm:pt>
    <dgm:pt modelId="{9DFF7216-F172-4146-AC7F-DE809FE4EEB0}" type="pres">
      <dgm:prSet presAssocID="{9CFBBFAC-4B1D-4188-8665-7E1C01BDDB0D}" presName="composite" presStyleCnt="0"/>
      <dgm:spPr/>
    </dgm:pt>
    <dgm:pt modelId="{75CD6B4D-7A12-44A5-BF2B-56C2AE3A1A0E}" type="pres">
      <dgm:prSet presAssocID="{9CFBBFAC-4B1D-4188-8665-7E1C01BDDB0D}" presName="parentText" presStyleLbl="alignNode1" presStyleIdx="1" presStyleCnt="4">
        <dgm:presLayoutVars>
          <dgm:chMax val="1"/>
          <dgm:bulletEnabled val="1"/>
        </dgm:presLayoutVars>
      </dgm:prSet>
      <dgm:spPr/>
      <dgm:t>
        <a:bodyPr/>
        <a:lstStyle/>
        <a:p>
          <a:endParaRPr lang="en-US"/>
        </a:p>
      </dgm:t>
    </dgm:pt>
    <dgm:pt modelId="{F56A9C84-BCA1-4FE6-94A3-30452EA90E26}" type="pres">
      <dgm:prSet presAssocID="{9CFBBFAC-4B1D-4188-8665-7E1C01BDDB0D}" presName="descendantText" presStyleLbl="alignAcc1" presStyleIdx="1" presStyleCnt="4">
        <dgm:presLayoutVars>
          <dgm:bulletEnabled val="1"/>
        </dgm:presLayoutVars>
      </dgm:prSet>
      <dgm:spPr/>
      <dgm:t>
        <a:bodyPr/>
        <a:lstStyle/>
        <a:p>
          <a:endParaRPr lang="en-US"/>
        </a:p>
      </dgm:t>
    </dgm:pt>
    <dgm:pt modelId="{AEB999A2-A38F-4D6C-83E0-C4DF9ACECB40}" type="pres">
      <dgm:prSet presAssocID="{60FF519B-9828-445C-81A8-C4AD66D1F307}" presName="sp" presStyleCnt="0"/>
      <dgm:spPr/>
    </dgm:pt>
    <dgm:pt modelId="{BC09F1A7-4667-44A6-8063-DC94B7EAD507}" type="pres">
      <dgm:prSet presAssocID="{1452F366-C596-412E-B257-065F5135A5F4}" presName="composite" presStyleCnt="0"/>
      <dgm:spPr/>
    </dgm:pt>
    <dgm:pt modelId="{D7883CDB-20E3-4022-899B-D7B886C94080}" type="pres">
      <dgm:prSet presAssocID="{1452F366-C596-412E-B257-065F5135A5F4}" presName="parentText" presStyleLbl="alignNode1" presStyleIdx="2" presStyleCnt="4">
        <dgm:presLayoutVars>
          <dgm:chMax val="1"/>
          <dgm:bulletEnabled val="1"/>
        </dgm:presLayoutVars>
      </dgm:prSet>
      <dgm:spPr/>
      <dgm:t>
        <a:bodyPr/>
        <a:lstStyle/>
        <a:p>
          <a:endParaRPr lang="en-US"/>
        </a:p>
      </dgm:t>
    </dgm:pt>
    <dgm:pt modelId="{679B6CC5-E240-462B-B93A-7B114B6A35D1}" type="pres">
      <dgm:prSet presAssocID="{1452F366-C596-412E-B257-065F5135A5F4}" presName="descendantText" presStyleLbl="alignAcc1" presStyleIdx="2" presStyleCnt="4">
        <dgm:presLayoutVars>
          <dgm:bulletEnabled val="1"/>
        </dgm:presLayoutVars>
      </dgm:prSet>
      <dgm:spPr/>
      <dgm:t>
        <a:bodyPr/>
        <a:lstStyle/>
        <a:p>
          <a:endParaRPr lang="en-US"/>
        </a:p>
      </dgm:t>
    </dgm:pt>
    <dgm:pt modelId="{08497645-36E3-40B3-A66F-8F6A407406BC}" type="pres">
      <dgm:prSet presAssocID="{51442BD5-B1D3-4AB1-A73D-D514B36EE356}" presName="sp" presStyleCnt="0"/>
      <dgm:spPr/>
    </dgm:pt>
    <dgm:pt modelId="{6B772C09-6941-4635-A535-BB08C6CB474A}" type="pres">
      <dgm:prSet presAssocID="{6CA0CB41-09AE-4C6C-A81C-A614FB5F49E1}" presName="composite" presStyleCnt="0"/>
      <dgm:spPr/>
    </dgm:pt>
    <dgm:pt modelId="{0225B9F3-525C-4968-A462-2220D92631B3}" type="pres">
      <dgm:prSet presAssocID="{6CA0CB41-09AE-4C6C-A81C-A614FB5F49E1}" presName="parentText" presStyleLbl="alignNode1" presStyleIdx="3" presStyleCnt="4">
        <dgm:presLayoutVars>
          <dgm:chMax val="1"/>
          <dgm:bulletEnabled val="1"/>
        </dgm:presLayoutVars>
      </dgm:prSet>
      <dgm:spPr/>
      <dgm:t>
        <a:bodyPr/>
        <a:lstStyle/>
        <a:p>
          <a:endParaRPr lang="en-US"/>
        </a:p>
      </dgm:t>
    </dgm:pt>
    <dgm:pt modelId="{4A556415-6B67-4953-81B0-09F38D8E1F8F}" type="pres">
      <dgm:prSet presAssocID="{6CA0CB41-09AE-4C6C-A81C-A614FB5F49E1}" presName="descendantText" presStyleLbl="alignAcc1" presStyleIdx="3" presStyleCnt="4">
        <dgm:presLayoutVars>
          <dgm:bulletEnabled val="1"/>
        </dgm:presLayoutVars>
      </dgm:prSet>
      <dgm:spPr/>
      <dgm:t>
        <a:bodyPr/>
        <a:lstStyle/>
        <a:p>
          <a:endParaRPr lang="en-US"/>
        </a:p>
      </dgm:t>
    </dgm:pt>
  </dgm:ptLst>
  <dgm:cxnLst>
    <dgm:cxn modelId="{093792E6-0DEA-4587-A239-7E8D304E2C37}" type="presOf" srcId="{1452F366-C596-412E-B257-065F5135A5F4}" destId="{D7883CDB-20E3-4022-899B-D7B886C94080}" srcOrd="0" destOrd="0" presId="urn:microsoft.com/office/officeart/2005/8/layout/chevron2"/>
    <dgm:cxn modelId="{35009781-0F9E-4DBF-AC33-7FA486BC6EA1}" type="presOf" srcId="{69042241-5FAA-4356-889F-BDCD19C7EA9A}" destId="{4A556415-6B67-4953-81B0-09F38D8E1F8F}" srcOrd="0" destOrd="1" presId="urn:microsoft.com/office/officeart/2005/8/layout/chevron2"/>
    <dgm:cxn modelId="{CCEF9554-1FE9-438E-8288-9BEA233117CC}" srcId="{6CA0CB41-09AE-4C6C-A81C-A614FB5F49E1}" destId="{500F7807-9F3F-4B15-A41B-9EB0B251B93A}" srcOrd="0" destOrd="0" parTransId="{8CB272B8-FC63-40D3-804F-C9D2BA53F20D}" sibTransId="{5BAF6BDA-B68C-450E-8CB9-AA02E0796D3D}"/>
    <dgm:cxn modelId="{0C1DE266-EDAF-464F-83A0-B155A923CB99}" type="presOf" srcId="{6CA0CB41-09AE-4C6C-A81C-A614FB5F49E1}" destId="{0225B9F3-525C-4968-A462-2220D92631B3}" srcOrd="0" destOrd="0" presId="urn:microsoft.com/office/officeart/2005/8/layout/chevron2"/>
    <dgm:cxn modelId="{944E04D1-64D7-4496-A91B-8883342FB867}" type="presOf" srcId="{F8E2B7E0-E57F-4953-B2F3-E270A2ADE63E}" destId="{09224330-2C14-47FA-8607-F05816B87048}" srcOrd="0" destOrd="0" presId="urn:microsoft.com/office/officeart/2005/8/layout/chevron2"/>
    <dgm:cxn modelId="{C92C1F32-2E28-40CE-A4B3-CA2C01DFB397}" srcId="{37EE8333-11CA-4CD2-A0C7-B224F959D80B}" destId="{A0E7DED0-74B9-422E-BFA3-1E2430D93A49}" srcOrd="0" destOrd="0" parTransId="{3CA749E6-BB11-4072-A96C-CB3A3812C480}" sibTransId="{03D76A0F-EF20-49C1-B585-EA3B228ABDCF}"/>
    <dgm:cxn modelId="{2A8C1C17-23A0-4097-B459-C5A01D3B7C05}" type="presOf" srcId="{9CFBBFAC-4B1D-4188-8665-7E1C01BDDB0D}" destId="{75CD6B4D-7A12-44A5-BF2B-56C2AE3A1A0E}" srcOrd="0" destOrd="0" presId="urn:microsoft.com/office/officeart/2005/8/layout/chevron2"/>
    <dgm:cxn modelId="{3D32AA2F-8F54-447A-A3F8-4C1F688330F3}" srcId="{1452F366-C596-412E-B257-065F5135A5F4}" destId="{6C0BE256-8C48-4808-9E6A-A12DD921B49D}" srcOrd="0" destOrd="0" parTransId="{B39BA923-B9F0-4963-960D-67F4C24AD60A}" sibTransId="{4AE48F86-DF52-4DE4-B7F7-4A14A75887AF}"/>
    <dgm:cxn modelId="{9C219669-C81A-4A4D-B40D-412CC94CA6E9}" srcId="{0F64ACBD-D541-4EA7-AD05-36E81DB0801C}" destId="{6CA0CB41-09AE-4C6C-A81C-A614FB5F49E1}" srcOrd="3" destOrd="0" parTransId="{32DA7997-34BE-4239-95B2-93D94AE110CE}" sibTransId="{9541E782-0CA2-441C-8480-2501F15628B9}"/>
    <dgm:cxn modelId="{CEAA9D91-B060-4210-B0ED-D60945E69CF6}" type="presOf" srcId="{A0E7DED0-74B9-422E-BFA3-1E2430D93A49}" destId="{F56A9C84-BCA1-4FE6-94A3-30452EA90E26}" srcOrd="0" destOrd="1" presId="urn:microsoft.com/office/officeart/2005/8/layout/chevron2"/>
    <dgm:cxn modelId="{53A80041-4447-411F-B2B1-3F21B66E16AC}" srcId="{0F64ACBD-D541-4EA7-AD05-36E81DB0801C}" destId="{9CFBBFAC-4B1D-4188-8665-7E1C01BDDB0D}" srcOrd="1" destOrd="0" parTransId="{E1393248-AB29-45F3-B436-80FDBBAFCD2B}" sibTransId="{60FF519B-9828-445C-81A8-C4AD66D1F307}"/>
    <dgm:cxn modelId="{054867CC-195C-429A-B451-1A13AF94B0D0}" type="presOf" srcId="{A4CF324B-64C9-439C-B782-497A492C169B}" destId="{09B5B668-4FCE-40CF-AB73-629E9237BDFD}" srcOrd="0" destOrd="0" presId="urn:microsoft.com/office/officeart/2005/8/layout/chevron2"/>
    <dgm:cxn modelId="{CD812AFA-0BBE-46FF-9C1E-954708135D92}" srcId="{500F7807-9F3F-4B15-A41B-9EB0B251B93A}" destId="{69042241-5FAA-4356-889F-BDCD19C7EA9A}" srcOrd="0" destOrd="0" parTransId="{AA50906B-DD56-406C-AF80-F6A7991F25E6}" sibTransId="{189C017F-7339-4E10-9F4B-CB37C288982A}"/>
    <dgm:cxn modelId="{19D6A303-5546-4DBF-A20A-369E8EC86351}" type="presOf" srcId="{0F64ACBD-D541-4EA7-AD05-36E81DB0801C}" destId="{F5EFEADF-3BE9-43E1-80B8-A5D5AA14D24D}" srcOrd="0" destOrd="0" presId="urn:microsoft.com/office/officeart/2005/8/layout/chevron2"/>
    <dgm:cxn modelId="{98EDD09E-4F7A-49FF-A594-CAC17A0FA4F6}" srcId="{0F64ACBD-D541-4EA7-AD05-36E81DB0801C}" destId="{1452F366-C596-412E-B257-065F5135A5F4}" srcOrd="2" destOrd="0" parTransId="{FD17E5CA-3B4C-4E16-BFD2-A4004DF1D4D5}" sibTransId="{51442BD5-B1D3-4AB1-A73D-D514B36EE356}"/>
    <dgm:cxn modelId="{2804B50B-F5D6-4978-AF00-4EDF68F1D8DA}" type="presOf" srcId="{500F7807-9F3F-4B15-A41B-9EB0B251B93A}" destId="{4A556415-6B67-4953-81B0-09F38D8E1F8F}" srcOrd="0" destOrd="0" presId="urn:microsoft.com/office/officeart/2005/8/layout/chevron2"/>
    <dgm:cxn modelId="{85785C9D-F0DC-4F1C-9151-D25F816CA332}" type="presOf" srcId="{37EE8333-11CA-4CD2-A0C7-B224F959D80B}" destId="{F56A9C84-BCA1-4FE6-94A3-30452EA90E26}" srcOrd="0" destOrd="0" presId="urn:microsoft.com/office/officeart/2005/8/layout/chevron2"/>
    <dgm:cxn modelId="{EC8987E4-F302-492C-9B93-02B34071EBAB}" type="presOf" srcId="{6C0BE256-8C48-4808-9E6A-A12DD921B49D}" destId="{679B6CC5-E240-462B-B93A-7B114B6A35D1}" srcOrd="0" destOrd="0" presId="urn:microsoft.com/office/officeart/2005/8/layout/chevron2"/>
    <dgm:cxn modelId="{632A5A70-2C53-4CF9-B5C3-E6AD07156540}" srcId="{0F64ACBD-D541-4EA7-AD05-36E81DB0801C}" destId="{A4CF324B-64C9-439C-B782-497A492C169B}" srcOrd="0" destOrd="0" parTransId="{9515ACE1-B60D-4811-AD7B-033E86E9956D}" sibTransId="{C500A78A-873A-4A29-9105-1C9EB92061B5}"/>
    <dgm:cxn modelId="{6B25FB04-2011-4D54-947E-8CAB3F9D6FAB}" srcId="{A4CF324B-64C9-439C-B782-497A492C169B}" destId="{F8E2B7E0-E57F-4953-B2F3-E270A2ADE63E}" srcOrd="0" destOrd="0" parTransId="{D331CBC1-3A1C-4DD3-BAE7-3F512DB24831}" sibTransId="{45F1718D-48D9-44B6-AFC4-EDB73F0C3903}"/>
    <dgm:cxn modelId="{A9BFC955-616E-4357-922F-AF8B65416743}" srcId="{9CFBBFAC-4B1D-4188-8665-7E1C01BDDB0D}" destId="{37EE8333-11CA-4CD2-A0C7-B224F959D80B}" srcOrd="0" destOrd="0" parTransId="{0969F6CB-8BE1-4C93-A277-4E2BDEB1B366}" sibTransId="{3F82980D-2DBF-4969-9325-EFF029A7DD8E}"/>
    <dgm:cxn modelId="{8BF44075-BE3C-42BC-8678-55570CA2AF32}" type="presParOf" srcId="{F5EFEADF-3BE9-43E1-80B8-A5D5AA14D24D}" destId="{45F94325-812E-4440-891B-13C22E7A1991}" srcOrd="0" destOrd="0" presId="urn:microsoft.com/office/officeart/2005/8/layout/chevron2"/>
    <dgm:cxn modelId="{F1E3E55F-F8CE-4D4A-8DBB-6F09888324EB}" type="presParOf" srcId="{45F94325-812E-4440-891B-13C22E7A1991}" destId="{09B5B668-4FCE-40CF-AB73-629E9237BDFD}" srcOrd="0" destOrd="0" presId="urn:microsoft.com/office/officeart/2005/8/layout/chevron2"/>
    <dgm:cxn modelId="{4C3C279C-C7C1-4E2D-9F2C-A98300DC88EE}" type="presParOf" srcId="{45F94325-812E-4440-891B-13C22E7A1991}" destId="{09224330-2C14-47FA-8607-F05816B87048}" srcOrd="1" destOrd="0" presId="urn:microsoft.com/office/officeart/2005/8/layout/chevron2"/>
    <dgm:cxn modelId="{64FA7630-68EA-4F30-8E72-8775C49F3E5C}" type="presParOf" srcId="{F5EFEADF-3BE9-43E1-80B8-A5D5AA14D24D}" destId="{4EDFF00F-030A-45A0-9C63-3DEB0A4239B0}" srcOrd="1" destOrd="0" presId="urn:microsoft.com/office/officeart/2005/8/layout/chevron2"/>
    <dgm:cxn modelId="{06654871-CB35-4721-8B38-80914BD3FD4A}" type="presParOf" srcId="{F5EFEADF-3BE9-43E1-80B8-A5D5AA14D24D}" destId="{9DFF7216-F172-4146-AC7F-DE809FE4EEB0}" srcOrd="2" destOrd="0" presId="urn:microsoft.com/office/officeart/2005/8/layout/chevron2"/>
    <dgm:cxn modelId="{D26E5520-DA63-43A8-AA13-EA2DB33CF3EE}" type="presParOf" srcId="{9DFF7216-F172-4146-AC7F-DE809FE4EEB0}" destId="{75CD6B4D-7A12-44A5-BF2B-56C2AE3A1A0E}" srcOrd="0" destOrd="0" presId="urn:microsoft.com/office/officeart/2005/8/layout/chevron2"/>
    <dgm:cxn modelId="{4018FFCA-660A-4BD6-AF52-709C28DF97F0}" type="presParOf" srcId="{9DFF7216-F172-4146-AC7F-DE809FE4EEB0}" destId="{F56A9C84-BCA1-4FE6-94A3-30452EA90E26}" srcOrd="1" destOrd="0" presId="urn:microsoft.com/office/officeart/2005/8/layout/chevron2"/>
    <dgm:cxn modelId="{E4B83C33-4448-4050-8D31-EB6AA945EB23}" type="presParOf" srcId="{F5EFEADF-3BE9-43E1-80B8-A5D5AA14D24D}" destId="{AEB999A2-A38F-4D6C-83E0-C4DF9ACECB40}" srcOrd="3" destOrd="0" presId="urn:microsoft.com/office/officeart/2005/8/layout/chevron2"/>
    <dgm:cxn modelId="{AD93F22B-C155-4FA3-98B5-032340BBD665}" type="presParOf" srcId="{F5EFEADF-3BE9-43E1-80B8-A5D5AA14D24D}" destId="{BC09F1A7-4667-44A6-8063-DC94B7EAD507}" srcOrd="4" destOrd="0" presId="urn:microsoft.com/office/officeart/2005/8/layout/chevron2"/>
    <dgm:cxn modelId="{8E71E372-043B-4FCD-89E9-A409C3D5ADEF}" type="presParOf" srcId="{BC09F1A7-4667-44A6-8063-DC94B7EAD507}" destId="{D7883CDB-20E3-4022-899B-D7B886C94080}" srcOrd="0" destOrd="0" presId="urn:microsoft.com/office/officeart/2005/8/layout/chevron2"/>
    <dgm:cxn modelId="{90E8145C-9920-46F9-B2D8-4898EFE0FABB}" type="presParOf" srcId="{BC09F1A7-4667-44A6-8063-DC94B7EAD507}" destId="{679B6CC5-E240-462B-B93A-7B114B6A35D1}" srcOrd="1" destOrd="0" presId="urn:microsoft.com/office/officeart/2005/8/layout/chevron2"/>
    <dgm:cxn modelId="{77565F8A-3F5C-44E6-806D-B107A47ED602}" type="presParOf" srcId="{F5EFEADF-3BE9-43E1-80B8-A5D5AA14D24D}" destId="{08497645-36E3-40B3-A66F-8F6A407406BC}" srcOrd="5" destOrd="0" presId="urn:microsoft.com/office/officeart/2005/8/layout/chevron2"/>
    <dgm:cxn modelId="{1A033972-0638-462F-8C18-8805168093E8}" type="presParOf" srcId="{F5EFEADF-3BE9-43E1-80B8-A5D5AA14D24D}" destId="{6B772C09-6941-4635-A535-BB08C6CB474A}" srcOrd="6" destOrd="0" presId="urn:microsoft.com/office/officeart/2005/8/layout/chevron2"/>
    <dgm:cxn modelId="{A512F723-6112-4943-B661-0391474C0BD0}" type="presParOf" srcId="{6B772C09-6941-4635-A535-BB08C6CB474A}" destId="{0225B9F3-525C-4968-A462-2220D92631B3}" srcOrd="0" destOrd="0" presId="urn:microsoft.com/office/officeart/2005/8/layout/chevron2"/>
    <dgm:cxn modelId="{0A63358F-F203-4F6B-A4B2-FCAA03FF5C27}" type="presParOf" srcId="{6B772C09-6941-4635-A535-BB08C6CB474A}" destId="{4A556415-6B67-4953-81B0-09F38D8E1F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A577AE-93B7-43C8-9428-54E31C4B89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88CE44-8A4B-4A7E-90D4-B2093C8B5EF9}">
      <dgm:prSet phldrT="[Text]"/>
      <dgm:spPr/>
      <dgm:t>
        <a:bodyPr/>
        <a:lstStyle/>
        <a:p>
          <a:r>
            <a:rPr lang="en-US" dirty="0" smtClean="0"/>
            <a:t>Identity Theft:</a:t>
          </a:r>
          <a:endParaRPr lang="en-US" dirty="0"/>
        </a:p>
      </dgm:t>
    </dgm:pt>
    <dgm:pt modelId="{A57B5ADE-315F-412B-89E6-F6255BD692D9}" type="parTrans" cxnId="{D42D3BA2-EC17-498C-9605-AF7F599CE2CA}">
      <dgm:prSet/>
      <dgm:spPr/>
      <dgm:t>
        <a:bodyPr/>
        <a:lstStyle/>
        <a:p>
          <a:endParaRPr lang="en-US"/>
        </a:p>
      </dgm:t>
    </dgm:pt>
    <dgm:pt modelId="{1210034F-3403-4175-BCD9-2633C12E325F}" type="sibTrans" cxnId="{D42D3BA2-EC17-498C-9605-AF7F599CE2CA}">
      <dgm:prSet/>
      <dgm:spPr/>
      <dgm:t>
        <a:bodyPr/>
        <a:lstStyle/>
        <a:p>
          <a:endParaRPr lang="en-US"/>
        </a:p>
      </dgm:t>
    </dgm:pt>
    <dgm:pt modelId="{8FE92B73-9F7A-4B02-9F07-9582206CA66C}">
      <dgm:prSet phldrT="[Text]"/>
      <dgm:spPr/>
      <dgm:t>
        <a:bodyPr/>
        <a:lstStyle/>
        <a:p>
          <a:r>
            <a:rPr lang="en-US" dirty="0" smtClean="0"/>
            <a:t>Filing of fraudulent returns using someone else’s Social Security number.  The IRS issues Identity Protection PINs (IP PINs) to victims of identity fraud; this is a unique, six-digit number that is assigned (via Notice CP01A) in order to resolve cases, and allows individuals to avoid delays in filing returns and receiving refunds.</a:t>
          </a:r>
          <a:endParaRPr lang="en-US" dirty="0"/>
        </a:p>
      </dgm:t>
    </dgm:pt>
    <dgm:pt modelId="{B25FACDA-2098-4EFA-A74D-B235954126E8}" type="parTrans" cxnId="{51C52383-D36B-482A-BBB7-1F7CE9CA0A51}">
      <dgm:prSet/>
      <dgm:spPr/>
      <dgm:t>
        <a:bodyPr/>
        <a:lstStyle/>
        <a:p>
          <a:endParaRPr lang="en-US"/>
        </a:p>
      </dgm:t>
    </dgm:pt>
    <dgm:pt modelId="{9DE3E138-A791-43A6-8FBB-4DD1ABD4FADB}" type="sibTrans" cxnId="{51C52383-D36B-482A-BBB7-1F7CE9CA0A51}">
      <dgm:prSet/>
      <dgm:spPr/>
      <dgm:t>
        <a:bodyPr/>
        <a:lstStyle/>
        <a:p>
          <a:endParaRPr lang="en-US"/>
        </a:p>
      </dgm:t>
    </dgm:pt>
    <dgm:pt modelId="{214AB0AC-0ACF-498B-A230-2880DCB5FDE8}">
      <dgm:prSet phldrT="[Text]"/>
      <dgm:spPr/>
      <dgm:t>
        <a:bodyPr/>
        <a:lstStyle/>
        <a:p>
          <a:r>
            <a:rPr lang="en-US" dirty="0" smtClean="0"/>
            <a:t>Criminals impersonating IRS agents threatening police arrest, deportation, license revocation, and more</a:t>
          </a:r>
          <a:endParaRPr lang="en-US" dirty="0"/>
        </a:p>
      </dgm:t>
    </dgm:pt>
    <dgm:pt modelId="{2A931254-F71D-446D-8E03-CAC1D984AD05}" type="parTrans" cxnId="{3FA51DAE-6189-4657-8761-CEC06E54B5A8}">
      <dgm:prSet/>
      <dgm:spPr/>
      <dgm:t>
        <a:bodyPr/>
        <a:lstStyle/>
        <a:p>
          <a:endParaRPr lang="en-US"/>
        </a:p>
      </dgm:t>
    </dgm:pt>
    <dgm:pt modelId="{EC813F8F-A1CF-41F6-8B4C-347DCC49C49C}" type="sibTrans" cxnId="{3FA51DAE-6189-4657-8761-CEC06E54B5A8}">
      <dgm:prSet/>
      <dgm:spPr/>
      <dgm:t>
        <a:bodyPr/>
        <a:lstStyle/>
        <a:p>
          <a:endParaRPr lang="en-US"/>
        </a:p>
      </dgm:t>
    </dgm:pt>
    <dgm:pt modelId="{5AF5DB81-D53B-4D59-8711-F6761B57633D}">
      <dgm:prSet phldrT="[Text]"/>
      <dgm:spPr/>
      <dgm:t>
        <a:bodyPr/>
        <a:lstStyle/>
        <a:p>
          <a:r>
            <a:rPr lang="en-US" dirty="0" smtClean="0"/>
            <a:t>Offshore Tax Avoidance:</a:t>
          </a:r>
          <a:endParaRPr lang="en-US" dirty="0"/>
        </a:p>
      </dgm:t>
    </dgm:pt>
    <dgm:pt modelId="{A971974E-4AE0-4E67-AE59-14F0F2302A5A}" type="parTrans" cxnId="{245016A1-813D-4577-A2F7-BCE78BF02CAB}">
      <dgm:prSet/>
      <dgm:spPr/>
      <dgm:t>
        <a:bodyPr/>
        <a:lstStyle/>
        <a:p>
          <a:endParaRPr lang="en-US"/>
        </a:p>
      </dgm:t>
    </dgm:pt>
    <dgm:pt modelId="{92D455B6-3495-4A38-942B-4E083E76F34D}" type="sibTrans" cxnId="{245016A1-813D-4577-A2F7-BCE78BF02CAB}">
      <dgm:prSet/>
      <dgm:spPr/>
      <dgm:t>
        <a:bodyPr/>
        <a:lstStyle/>
        <a:p>
          <a:endParaRPr lang="en-US"/>
        </a:p>
      </dgm:t>
    </dgm:pt>
    <dgm:pt modelId="{675160BF-7B78-4AA2-ABB4-412602B71E16}">
      <dgm:prSet phldrT="[Text]"/>
      <dgm:spPr/>
      <dgm:t>
        <a:bodyPr/>
        <a:lstStyle/>
        <a:p>
          <a:r>
            <a:rPr lang="en-US" dirty="0" smtClean="0"/>
            <a:t>Phishing:</a:t>
          </a:r>
          <a:endParaRPr lang="en-US" dirty="0"/>
        </a:p>
      </dgm:t>
    </dgm:pt>
    <dgm:pt modelId="{B418E48B-BCD4-41AD-A646-B1B6508375F7}" type="parTrans" cxnId="{D15013E0-3E18-4BF0-82A8-156624446556}">
      <dgm:prSet/>
      <dgm:spPr/>
      <dgm:t>
        <a:bodyPr/>
        <a:lstStyle/>
        <a:p>
          <a:endParaRPr lang="en-US"/>
        </a:p>
      </dgm:t>
    </dgm:pt>
    <dgm:pt modelId="{27E02D63-92F2-41B7-B9A4-5ECFDEFF96D0}" type="sibTrans" cxnId="{D15013E0-3E18-4BF0-82A8-156624446556}">
      <dgm:prSet/>
      <dgm:spPr/>
      <dgm:t>
        <a:bodyPr/>
        <a:lstStyle/>
        <a:p>
          <a:endParaRPr lang="en-US"/>
        </a:p>
      </dgm:t>
    </dgm:pt>
    <dgm:pt modelId="{89A04864-C2AF-425E-8481-6EA58C57DCE2}">
      <dgm:prSet phldrT="[Text]"/>
      <dgm:spPr/>
      <dgm:t>
        <a:bodyPr/>
        <a:lstStyle/>
        <a:p>
          <a:r>
            <a:rPr lang="en-US" dirty="0" smtClean="0"/>
            <a:t>Fake emails or websites looking to steal personal information (NOTE- the IRS will not send you an email about a bill or refund out of the blue, so do not click on suspicious material).</a:t>
          </a:r>
          <a:endParaRPr lang="en-US" dirty="0"/>
        </a:p>
      </dgm:t>
    </dgm:pt>
    <dgm:pt modelId="{29B7D8EB-0F1E-4239-8839-2E0F648ADC1D}" type="parTrans" cxnId="{21B08410-6FAB-462D-AAA7-56D6C3C29AC6}">
      <dgm:prSet/>
      <dgm:spPr/>
      <dgm:t>
        <a:bodyPr/>
        <a:lstStyle/>
        <a:p>
          <a:endParaRPr lang="en-US"/>
        </a:p>
      </dgm:t>
    </dgm:pt>
    <dgm:pt modelId="{A6E8FAC0-F61E-4C2C-9838-57DBA5B1EC45}" type="sibTrans" cxnId="{21B08410-6FAB-462D-AAA7-56D6C3C29AC6}">
      <dgm:prSet/>
      <dgm:spPr/>
      <dgm:t>
        <a:bodyPr/>
        <a:lstStyle/>
        <a:p>
          <a:endParaRPr lang="en-US"/>
        </a:p>
      </dgm:t>
    </dgm:pt>
    <dgm:pt modelId="{34B6B9EE-14C8-4B83-9161-48692F517DF0}">
      <dgm:prSet phldrT="[Text]"/>
      <dgm:spPr/>
      <dgm:t>
        <a:bodyPr/>
        <a:lstStyle/>
        <a:p>
          <a:r>
            <a:rPr lang="en-US" dirty="0" smtClean="0"/>
            <a:t>Phone Scams:</a:t>
          </a:r>
          <a:endParaRPr lang="en-US" dirty="0"/>
        </a:p>
      </dgm:t>
    </dgm:pt>
    <dgm:pt modelId="{7354BF5E-DA36-42C6-A71F-F64E8F827FB8}" type="parTrans" cxnId="{8B67C0BE-2151-4B0F-8627-46E28E381574}">
      <dgm:prSet/>
      <dgm:spPr/>
      <dgm:t>
        <a:bodyPr/>
        <a:lstStyle/>
        <a:p>
          <a:endParaRPr lang="en-US"/>
        </a:p>
      </dgm:t>
    </dgm:pt>
    <dgm:pt modelId="{5F4B6838-740F-4BEC-AAE3-D868D2218135}" type="sibTrans" cxnId="{8B67C0BE-2151-4B0F-8627-46E28E381574}">
      <dgm:prSet/>
      <dgm:spPr/>
      <dgm:t>
        <a:bodyPr/>
        <a:lstStyle/>
        <a:p>
          <a:endParaRPr lang="en-US"/>
        </a:p>
      </dgm:t>
    </dgm:pt>
    <dgm:pt modelId="{31916DE0-7DA8-4F91-B306-B894C3702A4F}">
      <dgm:prSet phldrT="[Text]"/>
      <dgm:spPr/>
      <dgm:t>
        <a:bodyPr/>
        <a:lstStyle/>
        <a:p>
          <a:r>
            <a:rPr lang="en-US" dirty="0" smtClean="0"/>
            <a:t>Recently there has been success against offshore tax cheats and the financial organizations that assist such taxpayers.  Taxpayers are best served by voluntarily coming into compliance, and the IRS offers the Offshore Voluntary Disclosure Program (OVDP) facilitates such a process</a:t>
          </a:r>
          <a:endParaRPr lang="en-US" dirty="0"/>
        </a:p>
      </dgm:t>
    </dgm:pt>
    <dgm:pt modelId="{8C0D2B46-2835-4437-A06C-35760D69EABF}" type="parTrans" cxnId="{A8EE88BA-3576-43D8-BE3B-E246995941C5}">
      <dgm:prSet/>
      <dgm:spPr/>
      <dgm:t>
        <a:bodyPr/>
        <a:lstStyle/>
        <a:p>
          <a:endParaRPr lang="en-US"/>
        </a:p>
      </dgm:t>
    </dgm:pt>
    <dgm:pt modelId="{062CC147-839C-4856-87F7-1E269B733DE7}" type="sibTrans" cxnId="{A8EE88BA-3576-43D8-BE3B-E246995941C5}">
      <dgm:prSet/>
      <dgm:spPr/>
      <dgm:t>
        <a:bodyPr/>
        <a:lstStyle/>
        <a:p>
          <a:endParaRPr lang="en-US"/>
        </a:p>
      </dgm:t>
    </dgm:pt>
    <dgm:pt modelId="{EE7C48F1-9EB6-4337-A493-032887F3C1E4}" type="pres">
      <dgm:prSet presAssocID="{5DA577AE-93B7-43C8-9428-54E31C4B899D}" presName="Name0" presStyleCnt="0">
        <dgm:presLayoutVars>
          <dgm:dir/>
          <dgm:animLvl val="lvl"/>
          <dgm:resizeHandles val="exact"/>
        </dgm:presLayoutVars>
      </dgm:prSet>
      <dgm:spPr/>
      <dgm:t>
        <a:bodyPr/>
        <a:lstStyle/>
        <a:p>
          <a:endParaRPr lang="en-US"/>
        </a:p>
      </dgm:t>
    </dgm:pt>
    <dgm:pt modelId="{DDD2C214-77B0-4861-9587-2C1369C72A72}" type="pres">
      <dgm:prSet presAssocID="{2488CE44-8A4B-4A7E-90D4-B2093C8B5EF9}" presName="linNode" presStyleCnt="0"/>
      <dgm:spPr/>
    </dgm:pt>
    <dgm:pt modelId="{66995155-BD56-40B4-8363-74791151D3AF}" type="pres">
      <dgm:prSet presAssocID="{2488CE44-8A4B-4A7E-90D4-B2093C8B5EF9}" presName="parentText" presStyleLbl="node1" presStyleIdx="0" presStyleCnt="4">
        <dgm:presLayoutVars>
          <dgm:chMax val="1"/>
          <dgm:bulletEnabled val="1"/>
        </dgm:presLayoutVars>
      </dgm:prSet>
      <dgm:spPr/>
      <dgm:t>
        <a:bodyPr/>
        <a:lstStyle/>
        <a:p>
          <a:endParaRPr lang="en-US"/>
        </a:p>
      </dgm:t>
    </dgm:pt>
    <dgm:pt modelId="{E27540D8-35CD-413B-8635-A201047100EE}" type="pres">
      <dgm:prSet presAssocID="{2488CE44-8A4B-4A7E-90D4-B2093C8B5EF9}" presName="descendantText" presStyleLbl="alignAccFollowNode1" presStyleIdx="0" presStyleCnt="4">
        <dgm:presLayoutVars>
          <dgm:bulletEnabled val="1"/>
        </dgm:presLayoutVars>
      </dgm:prSet>
      <dgm:spPr/>
      <dgm:t>
        <a:bodyPr/>
        <a:lstStyle/>
        <a:p>
          <a:endParaRPr lang="en-US"/>
        </a:p>
      </dgm:t>
    </dgm:pt>
    <dgm:pt modelId="{BC6A18EF-5F4E-48D8-8261-766035CF21BF}" type="pres">
      <dgm:prSet presAssocID="{1210034F-3403-4175-BCD9-2633C12E325F}" presName="sp" presStyleCnt="0"/>
      <dgm:spPr/>
    </dgm:pt>
    <dgm:pt modelId="{CBDEF683-1CB0-4ED5-9408-17471E382EF3}" type="pres">
      <dgm:prSet presAssocID="{34B6B9EE-14C8-4B83-9161-48692F517DF0}" presName="linNode" presStyleCnt="0"/>
      <dgm:spPr/>
    </dgm:pt>
    <dgm:pt modelId="{95946C3B-E322-473B-B491-506814A78C13}" type="pres">
      <dgm:prSet presAssocID="{34B6B9EE-14C8-4B83-9161-48692F517DF0}" presName="parentText" presStyleLbl="node1" presStyleIdx="1" presStyleCnt="4">
        <dgm:presLayoutVars>
          <dgm:chMax val="1"/>
          <dgm:bulletEnabled val="1"/>
        </dgm:presLayoutVars>
      </dgm:prSet>
      <dgm:spPr/>
      <dgm:t>
        <a:bodyPr/>
        <a:lstStyle/>
        <a:p>
          <a:endParaRPr lang="en-US"/>
        </a:p>
      </dgm:t>
    </dgm:pt>
    <dgm:pt modelId="{3835A510-A425-444B-9057-C696543FADD8}" type="pres">
      <dgm:prSet presAssocID="{34B6B9EE-14C8-4B83-9161-48692F517DF0}" presName="descendantText" presStyleLbl="alignAccFollowNode1" presStyleIdx="1" presStyleCnt="4">
        <dgm:presLayoutVars>
          <dgm:bulletEnabled val="1"/>
        </dgm:presLayoutVars>
      </dgm:prSet>
      <dgm:spPr/>
      <dgm:t>
        <a:bodyPr/>
        <a:lstStyle/>
        <a:p>
          <a:endParaRPr lang="en-US"/>
        </a:p>
      </dgm:t>
    </dgm:pt>
    <dgm:pt modelId="{8E545FCD-E1BC-4553-A6D7-33A6AFE8E6AE}" type="pres">
      <dgm:prSet presAssocID="{5F4B6838-740F-4BEC-AAE3-D868D2218135}" presName="sp" presStyleCnt="0"/>
      <dgm:spPr/>
    </dgm:pt>
    <dgm:pt modelId="{AB784390-452D-4D05-8501-14573764D054}" type="pres">
      <dgm:prSet presAssocID="{5AF5DB81-D53B-4D59-8711-F6761B57633D}" presName="linNode" presStyleCnt="0"/>
      <dgm:spPr/>
    </dgm:pt>
    <dgm:pt modelId="{A6E5F109-1C06-481B-892B-461B2836EA65}" type="pres">
      <dgm:prSet presAssocID="{5AF5DB81-D53B-4D59-8711-F6761B57633D}" presName="parentText" presStyleLbl="node1" presStyleIdx="2" presStyleCnt="4">
        <dgm:presLayoutVars>
          <dgm:chMax val="1"/>
          <dgm:bulletEnabled val="1"/>
        </dgm:presLayoutVars>
      </dgm:prSet>
      <dgm:spPr/>
      <dgm:t>
        <a:bodyPr/>
        <a:lstStyle/>
        <a:p>
          <a:endParaRPr lang="en-US"/>
        </a:p>
      </dgm:t>
    </dgm:pt>
    <dgm:pt modelId="{81DCD7D9-03EC-480B-8B6E-ABE533DE7136}" type="pres">
      <dgm:prSet presAssocID="{5AF5DB81-D53B-4D59-8711-F6761B57633D}" presName="descendantText" presStyleLbl="alignAccFollowNode1" presStyleIdx="2" presStyleCnt="4">
        <dgm:presLayoutVars>
          <dgm:bulletEnabled val="1"/>
        </dgm:presLayoutVars>
      </dgm:prSet>
      <dgm:spPr/>
      <dgm:t>
        <a:bodyPr/>
        <a:lstStyle/>
        <a:p>
          <a:endParaRPr lang="en-US"/>
        </a:p>
      </dgm:t>
    </dgm:pt>
    <dgm:pt modelId="{B99C5921-E4C3-4BA6-9396-91C5CF78DDC5}" type="pres">
      <dgm:prSet presAssocID="{92D455B6-3495-4A38-942B-4E083E76F34D}" presName="sp" presStyleCnt="0"/>
      <dgm:spPr/>
    </dgm:pt>
    <dgm:pt modelId="{C577322F-ECEC-46BF-B8C2-B7209CA21A0E}" type="pres">
      <dgm:prSet presAssocID="{675160BF-7B78-4AA2-ABB4-412602B71E16}" presName="linNode" presStyleCnt="0"/>
      <dgm:spPr/>
    </dgm:pt>
    <dgm:pt modelId="{71690336-E83D-4104-B7B8-52E22D5AD391}" type="pres">
      <dgm:prSet presAssocID="{675160BF-7B78-4AA2-ABB4-412602B71E16}" presName="parentText" presStyleLbl="node1" presStyleIdx="3" presStyleCnt="4">
        <dgm:presLayoutVars>
          <dgm:chMax val="1"/>
          <dgm:bulletEnabled val="1"/>
        </dgm:presLayoutVars>
      </dgm:prSet>
      <dgm:spPr/>
      <dgm:t>
        <a:bodyPr/>
        <a:lstStyle/>
        <a:p>
          <a:endParaRPr lang="en-US"/>
        </a:p>
      </dgm:t>
    </dgm:pt>
    <dgm:pt modelId="{44964A44-8F35-4842-A505-6B7354A4F82F}" type="pres">
      <dgm:prSet presAssocID="{675160BF-7B78-4AA2-ABB4-412602B71E16}" presName="descendantText" presStyleLbl="alignAccFollowNode1" presStyleIdx="3" presStyleCnt="4">
        <dgm:presLayoutVars>
          <dgm:bulletEnabled val="1"/>
        </dgm:presLayoutVars>
      </dgm:prSet>
      <dgm:spPr/>
      <dgm:t>
        <a:bodyPr/>
        <a:lstStyle/>
        <a:p>
          <a:endParaRPr lang="en-US"/>
        </a:p>
      </dgm:t>
    </dgm:pt>
  </dgm:ptLst>
  <dgm:cxnLst>
    <dgm:cxn modelId="{84EA702F-819F-4C83-875C-1F3A2A47CB99}" type="presOf" srcId="{8FE92B73-9F7A-4B02-9F07-9582206CA66C}" destId="{E27540D8-35CD-413B-8635-A201047100EE}" srcOrd="0" destOrd="0" presId="urn:microsoft.com/office/officeart/2005/8/layout/vList5"/>
    <dgm:cxn modelId="{2E4C7AB8-E24F-4BD4-8F44-8C09CE56FD4C}" type="presOf" srcId="{214AB0AC-0ACF-498B-A230-2880DCB5FDE8}" destId="{3835A510-A425-444B-9057-C696543FADD8}" srcOrd="0" destOrd="0" presId="urn:microsoft.com/office/officeart/2005/8/layout/vList5"/>
    <dgm:cxn modelId="{AE7E7638-C660-47D4-BAF1-13ACBCB2A072}" type="presOf" srcId="{89A04864-C2AF-425E-8481-6EA58C57DCE2}" destId="{44964A44-8F35-4842-A505-6B7354A4F82F}" srcOrd="0" destOrd="0" presId="urn:microsoft.com/office/officeart/2005/8/layout/vList5"/>
    <dgm:cxn modelId="{99C37E90-D028-4E2D-86F9-F7F21B8DA956}" type="presOf" srcId="{5DA577AE-93B7-43C8-9428-54E31C4B899D}" destId="{EE7C48F1-9EB6-4337-A493-032887F3C1E4}" srcOrd="0" destOrd="0" presId="urn:microsoft.com/office/officeart/2005/8/layout/vList5"/>
    <dgm:cxn modelId="{8B67C0BE-2151-4B0F-8627-46E28E381574}" srcId="{5DA577AE-93B7-43C8-9428-54E31C4B899D}" destId="{34B6B9EE-14C8-4B83-9161-48692F517DF0}" srcOrd="1" destOrd="0" parTransId="{7354BF5E-DA36-42C6-A71F-F64E8F827FB8}" sibTransId="{5F4B6838-740F-4BEC-AAE3-D868D2218135}"/>
    <dgm:cxn modelId="{3FA51DAE-6189-4657-8761-CEC06E54B5A8}" srcId="{34B6B9EE-14C8-4B83-9161-48692F517DF0}" destId="{214AB0AC-0ACF-498B-A230-2880DCB5FDE8}" srcOrd="0" destOrd="0" parTransId="{2A931254-F71D-446D-8E03-CAC1D984AD05}" sibTransId="{EC813F8F-A1CF-41F6-8B4C-347DCC49C49C}"/>
    <dgm:cxn modelId="{DF6FAF1F-3347-4E63-81D5-10BE6682FB44}" type="presOf" srcId="{34B6B9EE-14C8-4B83-9161-48692F517DF0}" destId="{95946C3B-E322-473B-B491-506814A78C13}" srcOrd="0" destOrd="0" presId="urn:microsoft.com/office/officeart/2005/8/layout/vList5"/>
    <dgm:cxn modelId="{21B08410-6FAB-462D-AAA7-56D6C3C29AC6}" srcId="{675160BF-7B78-4AA2-ABB4-412602B71E16}" destId="{89A04864-C2AF-425E-8481-6EA58C57DCE2}" srcOrd="0" destOrd="0" parTransId="{29B7D8EB-0F1E-4239-8839-2E0F648ADC1D}" sibTransId="{A6E8FAC0-F61E-4C2C-9838-57DBA5B1EC45}"/>
    <dgm:cxn modelId="{245016A1-813D-4577-A2F7-BCE78BF02CAB}" srcId="{5DA577AE-93B7-43C8-9428-54E31C4B899D}" destId="{5AF5DB81-D53B-4D59-8711-F6761B57633D}" srcOrd="2" destOrd="0" parTransId="{A971974E-4AE0-4E67-AE59-14F0F2302A5A}" sibTransId="{92D455B6-3495-4A38-942B-4E083E76F34D}"/>
    <dgm:cxn modelId="{0E13FD32-EF75-4090-8A27-F9BC64111BD2}" type="presOf" srcId="{675160BF-7B78-4AA2-ABB4-412602B71E16}" destId="{71690336-E83D-4104-B7B8-52E22D5AD391}" srcOrd="0" destOrd="0" presId="urn:microsoft.com/office/officeart/2005/8/layout/vList5"/>
    <dgm:cxn modelId="{CE732C0A-E7B5-4654-B9A7-B5CD60357ADC}" type="presOf" srcId="{31916DE0-7DA8-4F91-B306-B894C3702A4F}" destId="{81DCD7D9-03EC-480B-8B6E-ABE533DE7136}" srcOrd="0" destOrd="0" presId="urn:microsoft.com/office/officeart/2005/8/layout/vList5"/>
    <dgm:cxn modelId="{5048D5F8-0F41-45C0-A8D9-4EAF206F164D}" type="presOf" srcId="{5AF5DB81-D53B-4D59-8711-F6761B57633D}" destId="{A6E5F109-1C06-481B-892B-461B2836EA65}" srcOrd="0" destOrd="0" presId="urn:microsoft.com/office/officeart/2005/8/layout/vList5"/>
    <dgm:cxn modelId="{FFAA4E53-83AA-4AE5-8D97-4776597DEBCC}" type="presOf" srcId="{2488CE44-8A4B-4A7E-90D4-B2093C8B5EF9}" destId="{66995155-BD56-40B4-8363-74791151D3AF}" srcOrd="0" destOrd="0" presId="urn:microsoft.com/office/officeart/2005/8/layout/vList5"/>
    <dgm:cxn modelId="{51C52383-D36B-482A-BBB7-1F7CE9CA0A51}" srcId="{2488CE44-8A4B-4A7E-90D4-B2093C8B5EF9}" destId="{8FE92B73-9F7A-4B02-9F07-9582206CA66C}" srcOrd="0" destOrd="0" parTransId="{B25FACDA-2098-4EFA-A74D-B235954126E8}" sibTransId="{9DE3E138-A791-43A6-8FBB-4DD1ABD4FADB}"/>
    <dgm:cxn modelId="{D42D3BA2-EC17-498C-9605-AF7F599CE2CA}" srcId="{5DA577AE-93B7-43C8-9428-54E31C4B899D}" destId="{2488CE44-8A4B-4A7E-90D4-B2093C8B5EF9}" srcOrd="0" destOrd="0" parTransId="{A57B5ADE-315F-412B-89E6-F6255BD692D9}" sibTransId="{1210034F-3403-4175-BCD9-2633C12E325F}"/>
    <dgm:cxn modelId="{A8EE88BA-3576-43D8-BE3B-E246995941C5}" srcId="{5AF5DB81-D53B-4D59-8711-F6761B57633D}" destId="{31916DE0-7DA8-4F91-B306-B894C3702A4F}" srcOrd="0" destOrd="0" parTransId="{8C0D2B46-2835-4437-A06C-35760D69EABF}" sibTransId="{062CC147-839C-4856-87F7-1E269B733DE7}"/>
    <dgm:cxn modelId="{D15013E0-3E18-4BF0-82A8-156624446556}" srcId="{5DA577AE-93B7-43C8-9428-54E31C4B899D}" destId="{675160BF-7B78-4AA2-ABB4-412602B71E16}" srcOrd="3" destOrd="0" parTransId="{B418E48B-BCD4-41AD-A646-B1B6508375F7}" sibTransId="{27E02D63-92F2-41B7-B9A4-5ECFDEFF96D0}"/>
    <dgm:cxn modelId="{C98EDCE1-A0A7-4EBE-A3DA-B72F1328BB79}" type="presParOf" srcId="{EE7C48F1-9EB6-4337-A493-032887F3C1E4}" destId="{DDD2C214-77B0-4861-9587-2C1369C72A72}" srcOrd="0" destOrd="0" presId="urn:microsoft.com/office/officeart/2005/8/layout/vList5"/>
    <dgm:cxn modelId="{36AE43AE-631D-4431-844F-A6EB39C16E91}" type="presParOf" srcId="{DDD2C214-77B0-4861-9587-2C1369C72A72}" destId="{66995155-BD56-40B4-8363-74791151D3AF}" srcOrd="0" destOrd="0" presId="urn:microsoft.com/office/officeart/2005/8/layout/vList5"/>
    <dgm:cxn modelId="{F70E832F-3C86-4521-9B28-FD843DEBC817}" type="presParOf" srcId="{DDD2C214-77B0-4861-9587-2C1369C72A72}" destId="{E27540D8-35CD-413B-8635-A201047100EE}" srcOrd="1" destOrd="0" presId="urn:microsoft.com/office/officeart/2005/8/layout/vList5"/>
    <dgm:cxn modelId="{A0FE0274-5A57-41C3-8BAE-66C89FF4208F}" type="presParOf" srcId="{EE7C48F1-9EB6-4337-A493-032887F3C1E4}" destId="{BC6A18EF-5F4E-48D8-8261-766035CF21BF}" srcOrd="1" destOrd="0" presId="urn:microsoft.com/office/officeart/2005/8/layout/vList5"/>
    <dgm:cxn modelId="{CF9BD09D-A2FE-4FAA-8C99-9AE6D2A42398}" type="presParOf" srcId="{EE7C48F1-9EB6-4337-A493-032887F3C1E4}" destId="{CBDEF683-1CB0-4ED5-9408-17471E382EF3}" srcOrd="2" destOrd="0" presId="urn:microsoft.com/office/officeart/2005/8/layout/vList5"/>
    <dgm:cxn modelId="{CAA49A6F-BA3E-478E-ABED-A138CF5145B0}" type="presParOf" srcId="{CBDEF683-1CB0-4ED5-9408-17471E382EF3}" destId="{95946C3B-E322-473B-B491-506814A78C13}" srcOrd="0" destOrd="0" presId="urn:microsoft.com/office/officeart/2005/8/layout/vList5"/>
    <dgm:cxn modelId="{72181312-AFBD-4AAD-89D0-69792D337E1B}" type="presParOf" srcId="{CBDEF683-1CB0-4ED5-9408-17471E382EF3}" destId="{3835A510-A425-444B-9057-C696543FADD8}" srcOrd="1" destOrd="0" presId="urn:microsoft.com/office/officeart/2005/8/layout/vList5"/>
    <dgm:cxn modelId="{F5C2B099-C3BC-4D63-BD29-A4C3D88A3D62}" type="presParOf" srcId="{EE7C48F1-9EB6-4337-A493-032887F3C1E4}" destId="{8E545FCD-E1BC-4553-A6D7-33A6AFE8E6AE}" srcOrd="3" destOrd="0" presId="urn:microsoft.com/office/officeart/2005/8/layout/vList5"/>
    <dgm:cxn modelId="{749847A3-C7CC-42CD-B9F6-2AE54F962121}" type="presParOf" srcId="{EE7C48F1-9EB6-4337-A493-032887F3C1E4}" destId="{AB784390-452D-4D05-8501-14573764D054}" srcOrd="4" destOrd="0" presId="urn:microsoft.com/office/officeart/2005/8/layout/vList5"/>
    <dgm:cxn modelId="{ADD0D53C-97BE-44E2-B524-684910F6370C}" type="presParOf" srcId="{AB784390-452D-4D05-8501-14573764D054}" destId="{A6E5F109-1C06-481B-892B-461B2836EA65}" srcOrd="0" destOrd="0" presId="urn:microsoft.com/office/officeart/2005/8/layout/vList5"/>
    <dgm:cxn modelId="{EC9ADEA8-A266-4399-ABCB-D9ACD0C89110}" type="presParOf" srcId="{AB784390-452D-4D05-8501-14573764D054}" destId="{81DCD7D9-03EC-480B-8B6E-ABE533DE7136}" srcOrd="1" destOrd="0" presId="urn:microsoft.com/office/officeart/2005/8/layout/vList5"/>
    <dgm:cxn modelId="{754988A4-ECFE-490F-9170-80EEFA9FA28A}" type="presParOf" srcId="{EE7C48F1-9EB6-4337-A493-032887F3C1E4}" destId="{B99C5921-E4C3-4BA6-9396-91C5CF78DDC5}" srcOrd="5" destOrd="0" presId="urn:microsoft.com/office/officeart/2005/8/layout/vList5"/>
    <dgm:cxn modelId="{1BD927D9-6636-4802-A45F-27A2BF13ABF8}" type="presParOf" srcId="{EE7C48F1-9EB6-4337-A493-032887F3C1E4}" destId="{C577322F-ECEC-46BF-B8C2-B7209CA21A0E}" srcOrd="6" destOrd="0" presId="urn:microsoft.com/office/officeart/2005/8/layout/vList5"/>
    <dgm:cxn modelId="{B9E3F176-02BC-4261-AB18-990D695B8155}" type="presParOf" srcId="{C577322F-ECEC-46BF-B8C2-B7209CA21A0E}" destId="{71690336-E83D-4104-B7B8-52E22D5AD391}" srcOrd="0" destOrd="0" presId="urn:microsoft.com/office/officeart/2005/8/layout/vList5"/>
    <dgm:cxn modelId="{689695A4-1826-4E9E-AABF-8C95F1B16EBB}" type="presParOf" srcId="{C577322F-ECEC-46BF-B8C2-B7209CA21A0E}" destId="{44964A44-8F35-4842-A505-6B7354A4F8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70B19B9-D80D-4D15-8BB0-8CA4BFE657BB}" type="doc">
      <dgm:prSet loTypeId="urn:microsoft.com/office/officeart/2005/8/layout/process1" loCatId="process" qsTypeId="urn:microsoft.com/office/officeart/2005/8/quickstyle/simple1" qsCatId="simple" csTypeId="urn:microsoft.com/office/officeart/2005/8/colors/accent0_3" csCatId="mainScheme" phldr="1"/>
      <dgm:spPr/>
    </dgm:pt>
    <dgm:pt modelId="{82879254-D05A-4FCC-8675-095CC9A45ED9}">
      <dgm:prSet phldrT="[Text]"/>
      <dgm:spPr/>
      <dgm:t>
        <a:bodyPr/>
        <a:lstStyle/>
        <a:p>
          <a:r>
            <a:rPr lang="en-US" dirty="0" smtClean="0"/>
            <a:t>Respond immediately to an IRS notice by calling the number provided on the form</a:t>
          </a:r>
          <a:endParaRPr lang="en-US" dirty="0"/>
        </a:p>
      </dgm:t>
    </dgm:pt>
    <dgm:pt modelId="{2E8A3056-E546-42A5-A94A-7E8BA39B0B4E}" type="parTrans" cxnId="{6690E016-04DC-400C-B0E2-134657558DA6}">
      <dgm:prSet/>
      <dgm:spPr/>
      <dgm:t>
        <a:bodyPr/>
        <a:lstStyle/>
        <a:p>
          <a:endParaRPr lang="en-US"/>
        </a:p>
      </dgm:t>
    </dgm:pt>
    <dgm:pt modelId="{3B7A7D3A-2C6F-4844-AEAB-C663F6A506F5}" type="sibTrans" cxnId="{6690E016-04DC-400C-B0E2-134657558DA6}">
      <dgm:prSet/>
      <dgm:spPr/>
      <dgm:t>
        <a:bodyPr/>
        <a:lstStyle/>
        <a:p>
          <a:endParaRPr lang="en-US"/>
        </a:p>
      </dgm:t>
    </dgm:pt>
    <dgm:pt modelId="{0D0A0BB1-6068-455A-AD18-FB0D83D67651}">
      <dgm:prSet phldrT="[Text]"/>
      <dgm:spPr/>
      <dgm:t>
        <a:bodyPr/>
        <a:lstStyle/>
        <a:p>
          <a:r>
            <a:rPr lang="en-US" dirty="0" smtClean="0"/>
            <a:t>Complete IRS Form 14039, </a:t>
          </a:r>
          <a:r>
            <a:rPr lang="en-US" i="1" dirty="0" smtClean="0"/>
            <a:t>Identity Theft Affidavit</a:t>
          </a:r>
          <a:endParaRPr lang="en-US" i="1" dirty="0"/>
        </a:p>
      </dgm:t>
    </dgm:pt>
    <dgm:pt modelId="{94D9F6F6-83DB-45EA-9E76-174B8A75F5C5}" type="parTrans" cxnId="{7D832EBA-A670-4F35-B8E0-03D73CC2DB5C}">
      <dgm:prSet/>
      <dgm:spPr/>
      <dgm:t>
        <a:bodyPr/>
        <a:lstStyle/>
        <a:p>
          <a:endParaRPr lang="en-US"/>
        </a:p>
      </dgm:t>
    </dgm:pt>
    <dgm:pt modelId="{B4F5C49E-E65C-49E8-8E38-59DF252570FE}" type="sibTrans" cxnId="{7D832EBA-A670-4F35-B8E0-03D73CC2DB5C}">
      <dgm:prSet/>
      <dgm:spPr/>
      <dgm:t>
        <a:bodyPr/>
        <a:lstStyle/>
        <a:p>
          <a:endParaRPr lang="en-US"/>
        </a:p>
      </dgm:t>
    </dgm:pt>
    <dgm:pt modelId="{3ECB7227-2717-44DC-82B0-1FB5E5EA810F}">
      <dgm:prSet phldrT="[Text]"/>
      <dgm:spPr/>
      <dgm:t>
        <a:bodyPr/>
        <a:lstStyle/>
        <a:p>
          <a:r>
            <a:rPr lang="en-US" dirty="0" smtClean="0"/>
            <a:t>Continue to pay your taxes and file your tax return, even if you must do so by paper</a:t>
          </a:r>
          <a:endParaRPr lang="en-US" dirty="0"/>
        </a:p>
      </dgm:t>
    </dgm:pt>
    <dgm:pt modelId="{2641ABFE-5DE0-40EC-B2C2-7B08CE35F237}" type="parTrans" cxnId="{69C5A654-69E4-4D39-92C2-9CDDC6C639B5}">
      <dgm:prSet/>
      <dgm:spPr/>
      <dgm:t>
        <a:bodyPr/>
        <a:lstStyle/>
        <a:p>
          <a:endParaRPr lang="en-US"/>
        </a:p>
      </dgm:t>
    </dgm:pt>
    <dgm:pt modelId="{AD8E8A89-4B31-4F65-88E9-3871F1B35930}" type="sibTrans" cxnId="{69C5A654-69E4-4D39-92C2-9CDDC6C639B5}">
      <dgm:prSet/>
      <dgm:spPr/>
      <dgm:t>
        <a:bodyPr/>
        <a:lstStyle/>
        <a:p>
          <a:endParaRPr lang="en-US"/>
        </a:p>
      </dgm:t>
    </dgm:pt>
    <dgm:pt modelId="{2D418340-1789-4044-9289-BE9A23ECCA3A}" type="pres">
      <dgm:prSet presAssocID="{370B19B9-D80D-4D15-8BB0-8CA4BFE657BB}" presName="Name0" presStyleCnt="0">
        <dgm:presLayoutVars>
          <dgm:dir/>
          <dgm:resizeHandles val="exact"/>
        </dgm:presLayoutVars>
      </dgm:prSet>
      <dgm:spPr/>
    </dgm:pt>
    <dgm:pt modelId="{9D5E8973-CAD5-4EE0-97AD-36931902F70D}" type="pres">
      <dgm:prSet presAssocID="{82879254-D05A-4FCC-8675-095CC9A45ED9}" presName="node" presStyleLbl="node1" presStyleIdx="0" presStyleCnt="3">
        <dgm:presLayoutVars>
          <dgm:bulletEnabled val="1"/>
        </dgm:presLayoutVars>
      </dgm:prSet>
      <dgm:spPr/>
      <dgm:t>
        <a:bodyPr/>
        <a:lstStyle/>
        <a:p>
          <a:endParaRPr lang="en-US"/>
        </a:p>
      </dgm:t>
    </dgm:pt>
    <dgm:pt modelId="{212C985C-6F79-4300-8535-6995D6C56A72}" type="pres">
      <dgm:prSet presAssocID="{3B7A7D3A-2C6F-4844-AEAB-C663F6A506F5}" presName="sibTrans" presStyleLbl="sibTrans2D1" presStyleIdx="0" presStyleCnt="2"/>
      <dgm:spPr/>
      <dgm:t>
        <a:bodyPr/>
        <a:lstStyle/>
        <a:p>
          <a:endParaRPr lang="en-US"/>
        </a:p>
      </dgm:t>
    </dgm:pt>
    <dgm:pt modelId="{F416F9D8-607E-4892-B674-87B6F8260D78}" type="pres">
      <dgm:prSet presAssocID="{3B7A7D3A-2C6F-4844-AEAB-C663F6A506F5}" presName="connectorText" presStyleLbl="sibTrans2D1" presStyleIdx="0" presStyleCnt="2"/>
      <dgm:spPr/>
      <dgm:t>
        <a:bodyPr/>
        <a:lstStyle/>
        <a:p>
          <a:endParaRPr lang="en-US"/>
        </a:p>
      </dgm:t>
    </dgm:pt>
    <dgm:pt modelId="{4358A643-656C-47E9-BA5D-51C32DBF7CB3}" type="pres">
      <dgm:prSet presAssocID="{0D0A0BB1-6068-455A-AD18-FB0D83D67651}" presName="node" presStyleLbl="node1" presStyleIdx="1" presStyleCnt="3">
        <dgm:presLayoutVars>
          <dgm:bulletEnabled val="1"/>
        </dgm:presLayoutVars>
      </dgm:prSet>
      <dgm:spPr/>
      <dgm:t>
        <a:bodyPr/>
        <a:lstStyle/>
        <a:p>
          <a:endParaRPr lang="en-US"/>
        </a:p>
      </dgm:t>
    </dgm:pt>
    <dgm:pt modelId="{17A9E5B3-49C6-4499-BAB7-F1F042979740}" type="pres">
      <dgm:prSet presAssocID="{B4F5C49E-E65C-49E8-8E38-59DF252570FE}" presName="sibTrans" presStyleLbl="sibTrans2D1" presStyleIdx="1" presStyleCnt="2"/>
      <dgm:spPr/>
      <dgm:t>
        <a:bodyPr/>
        <a:lstStyle/>
        <a:p>
          <a:endParaRPr lang="en-US"/>
        </a:p>
      </dgm:t>
    </dgm:pt>
    <dgm:pt modelId="{4F21EEB8-1619-4E6A-A6D4-C5D732B6FF8A}" type="pres">
      <dgm:prSet presAssocID="{B4F5C49E-E65C-49E8-8E38-59DF252570FE}" presName="connectorText" presStyleLbl="sibTrans2D1" presStyleIdx="1" presStyleCnt="2"/>
      <dgm:spPr/>
      <dgm:t>
        <a:bodyPr/>
        <a:lstStyle/>
        <a:p>
          <a:endParaRPr lang="en-US"/>
        </a:p>
      </dgm:t>
    </dgm:pt>
    <dgm:pt modelId="{805F7DB6-B7C4-4E6E-9C5B-927902F1F9C3}" type="pres">
      <dgm:prSet presAssocID="{3ECB7227-2717-44DC-82B0-1FB5E5EA810F}" presName="node" presStyleLbl="node1" presStyleIdx="2" presStyleCnt="3">
        <dgm:presLayoutVars>
          <dgm:bulletEnabled val="1"/>
        </dgm:presLayoutVars>
      </dgm:prSet>
      <dgm:spPr/>
      <dgm:t>
        <a:bodyPr/>
        <a:lstStyle/>
        <a:p>
          <a:endParaRPr lang="en-US"/>
        </a:p>
      </dgm:t>
    </dgm:pt>
  </dgm:ptLst>
  <dgm:cxnLst>
    <dgm:cxn modelId="{4933C62D-6D71-4BB7-B693-293A64D1CEE5}" type="presOf" srcId="{B4F5C49E-E65C-49E8-8E38-59DF252570FE}" destId="{17A9E5B3-49C6-4499-BAB7-F1F042979740}" srcOrd="0" destOrd="0" presId="urn:microsoft.com/office/officeart/2005/8/layout/process1"/>
    <dgm:cxn modelId="{69C5A654-69E4-4D39-92C2-9CDDC6C639B5}" srcId="{370B19B9-D80D-4D15-8BB0-8CA4BFE657BB}" destId="{3ECB7227-2717-44DC-82B0-1FB5E5EA810F}" srcOrd="2" destOrd="0" parTransId="{2641ABFE-5DE0-40EC-B2C2-7B08CE35F237}" sibTransId="{AD8E8A89-4B31-4F65-88E9-3871F1B35930}"/>
    <dgm:cxn modelId="{9749413A-BED0-45EB-8046-DBD7ABA8482C}" type="presOf" srcId="{82879254-D05A-4FCC-8675-095CC9A45ED9}" destId="{9D5E8973-CAD5-4EE0-97AD-36931902F70D}" srcOrd="0" destOrd="0" presId="urn:microsoft.com/office/officeart/2005/8/layout/process1"/>
    <dgm:cxn modelId="{7D832EBA-A670-4F35-B8E0-03D73CC2DB5C}" srcId="{370B19B9-D80D-4D15-8BB0-8CA4BFE657BB}" destId="{0D0A0BB1-6068-455A-AD18-FB0D83D67651}" srcOrd="1" destOrd="0" parTransId="{94D9F6F6-83DB-45EA-9E76-174B8A75F5C5}" sibTransId="{B4F5C49E-E65C-49E8-8E38-59DF252570FE}"/>
    <dgm:cxn modelId="{A7DA7E7D-E85A-4B37-8E90-69411E38A045}" type="presOf" srcId="{370B19B9-D80D-4D15-8BB0-8CA4BFE657BB}" destId="{2D418340-1789-4044-9289-BE9A23ECCA3A}" srcOrd="0" destOrd="0" presId="urn:microsoft.com/office/officeart/2005/8/layout/process1"/>
    <dgm:cxn modelId="{87BEFD44-254C-4D7E-B0F6-1EBFD7648023}" type="presOf" srcId="{3B7A7D3A-2C6F-4844-AEAB-C663F6A506F5}" destId="{212C985C-6F79-4300-8535-6995D6C56A72}" srcOrd="0" destOrd="0" presId="urn:microsoft.com/office/officeart/2005/8/layout/process1"/>
    <dgm:cxn modelId="{6690E016-04DC-400C-B0E2-134657558DA6}" srcId="{370B19B9-D80D-4D15-8BB0-8CA4BFE657BB}" destId="{82879254-D05A-4FCC-8675-095CC9A45ED9}" srcOrd="0" destOrd="0" parTransId="{2E8A3056-E546-42A5-A94A-7E8BA39B0B4E}" sibTransId="{3B7A7D3A-2C6F-4844-AEAB-C663F6A506F5}"/>
    <dgm:cxn modelId="{F8C2E1DE-1A33-46F3-8949-15F2D108A42B}" type="presOf" srcId="{3B7A7D3A-2C6F-4844-AEAB-C663F6A506F5}" destId="{F416F9D8-607E-4892-B674-87B6F8260D78}" srcOrd="1" destOrd="0" presId="urn:microsoft.com/office/officeart/2005/8/layout/process1"/>
    <dgm:cxn modelId="{01F567FC-031D-4D9D-92DC-E810D1847E79}" type="presOf" srcId="{3ECB7227-2717-44DC-82B0-1FB5E5EA810F}" destId="{805F7DB6-B7C4-4E6E-9C5B-927902F1F9C3}" srcOrd="0" destOrd="0" presId="urn:microsoft.com/office/officeart/2005/8/layout/process1"/>
    <dgm:cxn modelId="{11FE4DB0-7BC0-4DB2-8CAA-D177D11DBB88}" type="presOf" srcId="{B4F5C49E-E65C-49E8-8E38-59DF252570FE}" destId="{4F21EEB8-1619-4E6A-A6D4-C5D732B6FF8A}" srcOrd="1" destOrd="0" presId="urn:microsoft.com/office/officeart/2005/8/layout/process1"/>
    <dgm:cxn modelId="{2384BF85-43B2-453E-894B-FF5224959783}" type="presOf" srcId="{0D0A0BB1-6068-455A-AD18-FB0D83D67651}" destId="{4358A643-656C-47E9-BA5D-51C32DBF7CB3}" srcOrd="0" destOrd="0" presId="urn:microsoft.com/office/officeart/2005/8/layout/process1"/>
    <dgm:cxn modelId="{439748F8-244A-4E26-AE4A-B1D97B3DEFE2}" type="presParOf" srcId="{2D418340-1789-4044-9289-BE9A23ECCA3A}" destId="{9D5E8973-CAD5-4EE0-97AD-36931902F70D}" srcOrd="0" destOrd="0" presId="urn:microsoft.com/office/officeart/2005/8/layout/process1"/>
    <dgm:cxn modelId="{E202B1CF-AB7F-4C3C-9176-D6B1FC3FD75D}" type="presParOf" srcId="{2D418340-1789-4044-9289-BE9A23ECCA3A}" destId="{212C985C-6F79-4300-8535-6995D6C56A72}" srcOrd="1" destOrd="0" presId="urn:microsoft.com/office/officeart/2005/8/layout/process1"/>
    <dgm:cxn modelId="{10509BCE-2EC8-4069-BD4C-409CB998917D}" type="presParOf" srcId="{212C985C-6F79-4300-8535-6995D6C56A72}" destId="{F416F9D8-607E-4892-B674-87B6F8260D78}" srcOrd="0" destOrd="0" presId="urn:microsoft.com/office/officeart/2005/8/layout/process1"/>
    <dgm:cxn modelId="{1F9654E4-EC97-4D55-A044-514EB51E4A32}" type="presParOf" srcId="{2D418340-1789-4044-9289-BE9A23ECCA3A}" destId="{4358A643-656C-47E9-BA5D-51C32DBF7CB3}" srcOrd="2" destOrd="0" presId="urn:microsoft.com/office/officeart/2005/8/layout/process1"/>
    <dgm:cxn modelId="{DF146661-CA95-45A2-BD26-40741D39ADA4}" type="presParOf" srcId="{2D418340-1789-4044-9289-BE9A23ECCA3A}" destId="{17A9E5B3-49C6-4499-BAB7-F1F042979740}" srcOrd="3" destOrd="0" presId="urn:microsoft.com/office/officeart/2005/8/layout/process1"/>
    <dgm:cxn modelId="{500CE24E-B4CE-4AE1-A1E5-D3BA6008B46E}" type="presParOf" srcId="{17A9E5B3-49C6-4499-BAB7-F1F042979740}" destId="{4F21EEB8-1619-4E6A-A6D4-C5D732B6FF8A}" srcOrd="0" destOrd="0" presId="urn:microsoft.com/office/officeart/2005/8/layout/process1"/>
    <dgm:cxn modelId="{FF366AEB-F6F5-4DCC-BB55-3D77CD0707AE}" type="presParOf" srcId="{2D418340-1789-4044-9289-BE9A23ECCA3A}" destId="{805F7DB6-B7C4-4E6E-9C5B-927902F1F9C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631DB3-DFF3-4E9B-8977-3A2AEF9F591B}" type="doc">
      <dgm:prSet loTypeId="urn:microsoft.com/office/officeart/2008/layout/LinedList" loCatId="hierarchy" qsTypeId="urn:microsoft.com/office/officeart/2005/8/quickstyle/simple1" qsCatId="simple" csTypeId="urn:microsoft.com/office/officeart/2005/8/colors/colorful2" csCatId="colorful" phldr="1"/>
      <dgm:spPr/>
      <dgm:t>
        <a:bodyPr/>
        <a:lstStyle/>
        <a:p>
          <a:endParaRPr lang="en-US"/>
        </a:p>
      </dgm:t>
    </dgm:pt>
    <dgm:pt modelId="{E226678D-FCEF-41B7-848C-3E17B7C49381}">
      <dgm:prSet phldrT="[Text]" custT="1"/>
      <dgm:spPr/>
      <dgm:t>
        <a:bodyPr/>
        <a:lstStyle/>
        <a:p>
          <a:r>
            <a:rPr lang="en-US" sz="1800" dirty="0" smtClean="0"/>
            <a:t>Accountability/Transparency to Stakeholders &amp; Regulators</a:t>
          </a:r>
          <a:endParaRPr lang="en-US" sz="1800" dirty="0"/>
        </a:p>
      </dgm:t>
    </dgm:pt>
    <dgm:pt modelId="{DBB69E5C-AFD2-414A-BB31-F8472DC34F61}" type="parTrans" cxnId="{CC7E4CF5-6DEE-49EE-A57D-A5FDE9045C98}">
      <dgm:prSet/>
      <dgm:spPr/>
      <dgm:t>
        <a:bodyPr/>
        <a:lstStyle/>
        <a:p>
          <a:endParaRPr lang="en-US"/>
        </a:p>
      </dgm:t>
    </dgm:pt>
    <dgm:pt modelId="{58875B71-6DEE-4D8F-B993-EBADDF65B6C7}" type="sibTrans" cxnId="{CC7E4CF5-6DEE-49EE-A57D-A5FDE9045C98}">
      <dgm:prSet/>
      <dgm:spPr/>
      <dgm:t>
        <a:bodyPr/>
        <a:lstStyle/>
        <a:p>
          <a:endParaRPr lang="en-US"/>
        </a:p>
      </dgm:t>
    </dgm:pt>
    <dgm:pt modelId="{6DAA31FE-3613-45E6-8F77-24066E6DBF30}">
      <dgm:prSet phldrT="[Text]" custT="1"/>
      <dgm:spPr/>
      <dgm:t>
        <a:bodyPr/>
        <a:lstStyle/>
        <a:p>
          <a:r>
            <a:rPr lang="en-US" sz="1800" dirty="0" smtClean="0"/>
            <a:t>Expanding Global Internal Control</a:t>
          </a:r>
          <a:endParaRPr lang="en-US" sz="1800" dirty="0"/>
        </a:p>
      </dgm:t>
    </dgm:pt>
    <dgm:pt modelId="{8D990D86-D985-451F-AE5B-EBC313048306}" type="parTrans" cxnId="{A7F9E85A-A997-4FDB-B6CE-5548145874BC}">
      <dgm:prSet/>
      <dgm:spPr/>
      <dgm:t>
        <a:bodyPr/>
        <a:lstStyle/>
        <a:p>
          <a:endParaRPr lang="en-US"/>
        </a:p>
      </dgm:t>
    </dgm:pt>
    <dgm:pt modelId="{1F345737-6B54-4765-B751-8EB010F22E3D}" type="sibTrans" cxnId="{A7F9E85A-A997-4FDB-B6CE-5548145874BC}">
      <dgm:prSet/>
      <dgm:spPr/>
      <dgm:t>
        <a:bodyPr/>
        <a:lstStyle/>
        <a:p>
          <a:endParaRPr lang="en-US"/>
        </a:p>
      </dgm:t>
    </dgm:pt>
    <dgm:pt modelId="{7070253C-D9F0-45D5-810A-BACB3EDEDD5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t>New and Complex Tax Law</a:t>
          </a:r>
        </a:p>
        <a:p>
          <a:pPr defTabSz="800100">
            <a:lnSpc>
              <a:spcPct val="90000"/>
            </a:lnSpc>
            <a:spcBef>
              <a:spcPct val="0"/>
            </a:spcBef>
            <a:spcAft>
              <a:spcPct val="35000"/>
            </a:spcAft>
          </a:pPr>
          <a:endParaRPr lang="en-US" sz="1800" dirty="0"/>
        </a:p>
      </dgm:t>
    </dgm:pt>
    <dgm:pt modelId="{DB5BCDB8-7046-4304-B2E3-F0E588364087}" type="parTrans" cxnId="{8E37908D-DBA9-4319-945B-3907763EEF52}">
      <dgm:prSet/>
      <dgm:spPr/>
      <dgm:t>
        <a:bodyPr/>
        <a:lstStyle/>
        <a:p>
          <a:endParaRPr lang="en-US"/>
        </a:p>
      </dgm:t>
    </dgm:pt>
    <dgm:pt modelId="{53E19B63-9EC8-42DE-959B-1999536C95F6}" type="sibTrans" cxnId="{8E37908D-DBA9-4319-945B-3907763EEF52}">
      <dgm:prSet/>
      <dgm:spPr/>
      <dgm:t>
        <a:bodyPr/>
        <a:lstStyle/>
        <a:p>
          <a:endParaRPr lang="en-US"/>
        </a:p>
      </dgm:t>
    </dgm:pt>
    <dgm:pt modelId="{020EBB9B-4405-4778-9C24-F0BE0E034F39}">
      <dgm:prSet phldrT="[Text]" custT="1"/>
      <dgm:spPr/>
      <dgm:t>
        <a:bodyPr/>
        <a:lstStyle/>
        <a:p>
          <a:r>
            <a:rPr lang="en-US" sz="1800" dirty="0" smtClean="0"/>
            <a:t>Significant Accounting Developments (IFRS, FIN48, etc.)</a:t>
          </a:r>
          <a:endParaRPr lang="en-US" sz="1800" dirty="0"/>
        </a:p>
      </dgm:t>
    </dgm:pt>
    <dgm:pt modelId="{501ABB40-E251-4F88-A53A-9D97B31326B8}" type="parTrans" cxnId="{F185EA11-6D64-403B-B90A-E95D492973BD}">
      <dgm:prSet/>
      <dgm:spPr/>
      <dgm:t>
        <a:bodyPr/>
        <a:lstStyle/>
        <a:p>
          <a:endParaRPr lang="en-US"/>
        </a:p>
      </dgm:t>
    </dgm:pt>
    <dgm:pt modelId="{0F1ECBB4-D2D0-429D-B64E-6B6AB8C8A866}" type="sibTrans" cxnId="{F185EA11-6D64-403B-B90A-E95D492973BD}">
      <dgm:prSet/>
      <dgm:spPr/>
      <dgm:t>
        <a:bodyPr/>
        <a:lstStyle/>
        <a:p>
          <a:endParaRPr lang="en-US"/>
        </a:p>
      </dgm:t>
    </dgm:pt>
    <dgm:pt modelId="{1232C890-0D42-4DC8-B8DF-70F3FEAD8BE6}">
      <dgm:prSet phldrT="[Text]" custT="1"/>
      <dgm:spPr/>
      <dgm:t>
        <a:bodyPr/>
        <a:lstStyle/>
        <a:p>
          <a:endParaRPr lang="en-US" sz="1800" dirty="0"/>
        </a:p>
      </dgm:t>
    </dgm:pt>
    <dgm:pt modelId="{95CAF62E-BC85-46A5-BCE2-0AF739080BCD}" type="parTrans" cxnId="{92850764-7DD8-47B6-837C-140F70D7202E}">
      <dgm:prSet/>
      <dgm:spPr/>
      <dgm:t>
        <a:bodyPr/>
        <a:lstStyle/>
        <a:p>
          <a:endParaRPr lang="en-US"/>
        </a:p>
      </dgm:t>
    </dgm:pt>
    <dgm:pt modelId="{246F3B18-AFE2-4249-8ED2-B39E3A110405}" type="sibTrans" cxnId="{92850764-7DD8-47B6-837C-140F70D7202E}">
      <dgm:prSet/>
      <dgm:spPr/>
      <dgm:t>
        <a:bodyPr/>
        <a:lstStyle/>
        <a:p>
          <a:endParaRPr lang="en-US"/>
        </a:p>
      </dgm:t>
    </dgm:pt>
    <dgm:pt modelId="{BBEBE0D0-D1E2-479A-BA75-E4912FA30131}">
      <dgm:prSet phldrT="[Text]" custT="1"/>
      <dgm:spPr/>
      <dgm:t>
        <a:bodyPr/>
        <a:lstStyle/>
        <a:p>
          <a:r>
            <a:rPr lang="en-US" sz="1800" dirty="0" smtClean="0"/>
            <a:t>Improving the Performance of Tax Department</a:t>
          </a:r>
          <a:endParaRPr lang="en-US" sz="1800" b="1" cap="all" baseline="0" dirty="0">
            <a:solidFill>
              <a:srgbClr val="FF0066"/>
            </a:solidFill>
          </a:endParaRPr>
        </a:p>
      </dgm:t>
    </dgm:pt>
    <dgm:pt modelId="{E3886330-DDFF-49D6-9C21-098FF3A794DB}" type="sibTrans" cxnId="{8D3D8B5E-C7D2-49B0-8032-596B53BD223A}">
      <dgm:prSet/>
      <dgm:spPr/>
      <dgm:t>
        <a:bodyPr/>
        <a:lstStyle/>
        <a:p>
          <a:endParaRPr lang="en-US"/>
        </a:p>
      </dgm:t>
    </dgm:pt>
    <dgm:pt modelId="{D6E60767-2816-421D-911A-74C8C9E46FD1}" type="parTrans" cxnId="{8D3D8B5E-C7D2-49B0-8032-596B53BD223A}">
      <dgm:prSet/>
      <dgm:spPr/>
      <dgm:t>
        <a:bodyPr/>
        <a:lstStyle/>
        <a:p>
          <a:endParaRPr lang="en-US"/>
        </a:p>
      </dgm:t>
    </dgm:pt>
    <dgm:pt modelId="{8097768C-F618-42F5-9FBA-C1B5206EAE64}" type="pres">
      <dgm:prSet presAssocID="{74631DB3-DFF3-4E9B-8977-3A2AEF9F591B}" presName="vert0" presStyleCnt="0">
        <dgm:presLayoutVars>
          <dgm:dir/>
          <dgm:animOne val="branch"/>
          <dgm:animLvl val="lvl"/>
        </dgm:presLayoutVars>
      </dgm:prSet>
      <dgm:spPr/>
      <dgm:t>
        <a:bodyPr/>
        <a:lstStyle/>
        <a:p>
          <a:endParaRPr lang="en-US"/>
        </a:p>
      </dgm:t>
    </dgm:pt>
    <dgm:pt modelId="{A5D19F6A-50EA-4E15-A966-FB3EE6F7361E}" type="pres">
      <dgm:prSet presAssocID="{1232C890-0D42-4DC8-B8DF-70F3FEAD8BE6}" presName="thickLine" presStyleLbl="alignNode1" presStyleIdx="0" presStyleCnt="1"/>
      <dgm:spPr/>
    </dgm:pt>
    <dgm:pt modelId="{B6A431C6-608D-411E-9200-F28EE7684883}" type="pres">
      <dgm:prSet presAssocID="{1232C890-0D42-4DC8-B8DF-70F3FEAD8BE6}" presName="horz1" presStyleCnt="0"/>
      <dgm:spPr/>
    </dgm:pt>
    <dgm:pt modelId="{00F791DC-9BBF-43A1-8C41-34F0E2D46710}" type="pres">
      <dgm:prSet presAssocID="{1232C890-0D42-4DC8-B8DF-70F3FEAD8BE6}" presName="tx1" presStyleLbl="revTx" presStyleIdx="0" presStyleCnt="6"/>
      <dgm:spPr/>
      <dgm:t>
        <a:bodyPr/>
        <a:lstStyle/>
        <a:p>
          <a:endParaRPr lang="en-US"/>
        </a:p>
      </dgm:t>
    </dgm:pt>
    <dgm:pt modelId="{C48A2B15-7F8B-470D-AFDF-A238861885AD}" type="pres">
      <dgm:prSet presAssocID="{1232C890-0D42-4DC8-B8DF-70F3FEAD8BE6}" presName="vert1" presStyleCnt="0"/>
      <dgm:spPr/>
    </dgm:pt>
    <dgm:pt modelId="{9BA7D90C-597E-478C-8DE0-C4523A502F0C}" type="pres">
      <dgm:prSet presAssocID="{E226678D-FCEF-41B7-848C-3E17B7C49381}" presName="vertSpace2a" presStyleCnt="0"/>
      <dgm:spPr/>
    </dgm:pt>
    <dgm:pt modelId="{4D2A8043-3649-4E8C-B092-E5515A7DF39C}" type="pres">
      <dgm:prSet presAssocID="{E226678D-FCEF-41B7-848C-3E17B7C49381}" presName="horz2" presStyleCnt="0"/>
      <dgm:spPr/>
    </dgm:pt>
    <dgm:pt modelId="{283DF918-A335-441B-BAE0-A9564AA0B320}" type="pres">
      <dgm:prSet presAssocID="{E226678D-FCEF-41B7-848C-3E17B7C49381}" presName="horzSpace2" presStyleCnt="0"/>
      <dgm:spPr/>
    </dgm:pt>
    <dgm:pt modelId="{E4D0950B-DEB6-4FB4-9A9C-40F5B3A73E3E}" type="pres">
      <dgm:prSet presAssocID="{E226678D-FCEF-41B7-848C-3E17B7C49381}" presName="tx2" presStyleLbl="revTx" presStyleIdx="1" presStyleCnt="6"/>
      <dgm:spPr/>
      <dgm:t>
        <a:bodyPr/>
        <a:lstStyle/>
        <a:p>
          <a:endParaRPr lang="en-US"/>
        </a:p>
      </dgm:t>
    </dgm:pt>
    <dgm:pt modelId="{2DE5A17F-F0C5-4D16-BE03-F648293B1BF4}" type="pres">
      <dgm:prSet presAssocID="{E226678D-FCEF-41B7-848C-3E17B7C49381}" presName="vert2" presStyleCnt="0"/>
      <dgm:spPr/>
    </dgm:pt>
    <dgm:pt modelId="{2D6BE018-E67C-41FC-8E0E-48D68446E6D8}" type="pres">
      <dgm:prSet presAssocID="{E226678D-FCEF-41B7-848C-3E17B7C49381}" presName="thinLine2b" presStyleLbl="callout" presStyleIdx="0" presStyleCnt="5" custLinFactY="100000" custLinFactNeighborX="-420" custLinFactNeighborY="191772"/>
      <dgm:spPr/>
    </dgm:pt>
    <dgm:pt modelId="{9940BF6B-8445-4746-834B-19979EA65520}" type="pres">
      <dgm:prSet presAssocID="{E226678D-FCEF-41B7-848C-3E17B7C49381}" presName="vertSpace2b" presStyleCnt="0"/>
      <dgm:spPr/>
    </dgm:pt>
    <dgm:pt modelId="{0A20CF97-8120-4D3C-9BD9-CD433EAEB492}" type="pres">
      <dgm:prSet presAssocID="{6DAA31FE-3613-45E6-8F77-24066E6DBF30}" presName="horz2" presStyleCnt="0"/>
      <dgm:spPr/>
    </dgm:pt>
    <dgm:pt modelId="{0D5F80A9-3DA9-4E60-A541-8A63587A26F7}" type="pres">
      <dgm:prSet presAssocID="{6DAA31FE-3613-45E6-8F77-24066E6DBF30}" presName="horzSpace2" presStyleCnt="0"/>
      <dgm:spPr/>
    </dgm:pt>
    <dgm:pt modelId="{06C8013D-6F59-4AD1-935E-F627BC96EA8A}" type="pres">
      <dgm:prSet presAssocID="{6DAA31FE-3613-45E6-8F77-24066E6DBF30}" presName="tx2" presStyleLbl="revTx" presStyleIdx="2" presStyleCnt="6"/>
      <dgm:spPr/>
      <dgm:t>
        <a:bodyPr/>
        <a:lstStyle/>
        <a:p>
          <a:endParaRPr lang="en-US"/>
        </a:p>
      </dgm:t>
    </dgm:pt>
    <dgm:pt modelId="{F1FCDDAD-0EBC-45FB-88D8-BF79EA015B04}" type="pres">
      <dgm:prSet presAssocID="{6DAA31FE-3613-45E6-8F77-24066E6DBF30}" presName="vert2" presStyleCnt="0"/>
      <dgm:spPr/>
    </dgm:pt>
    <dgm:pt modelId="{79B3BF0B-894E-4FED-B226-C35E4094DC64}" type="pres">
      <dgm:prSet presAssocID="{6DAA31FE-3613-45E6-8F77-24066E6DBF30}" presName="thinLine2b" presStyleLbl="callout" presStyleIdx="1" presStyleCnt="5"/>
      <dgm:spPr/>
    </dgm:pt>
    <dgm:pt modelId="{D7FF1524-2E7A-44C8-ABD9-B1814FE6D7AE}" type="pres">
      <dgm:prSet presAssocID="{6DAA31FE-3613-45E6-8F77-24066E6DBF30}" presName="vertSpace2b" presStyleCnt="0"/>
      <dgm:spPr/>
    </dgm:pt>
    <dgm:pt modelId="{9B8C9261-4BA5-4E39-AC06-528FFE2C5995}" type="pres">
      <dgm:prSet presAssocID="{7070253C-D9F0-45D5-810A-BACB3EDEDD52}" presName="horz2" presStyleCnt="0"/>
      <dgm:spPr/>
    </dgm:pt>
    <dgm:pt modelId="{72CA4911-9649-47B9-892E-776C858287A6}" type="pres">
      <dgm:prSet presAssocID="{7070253C-D9F0-45D5-810A-BACB3EDEDD52}" presName="horzSpace2" presStyleCnt="0"/>
      <dgm:spPr/>
    </dgm:pt>
    <dgm:pt modelId="{D2EA7D2B-DBA8-4DC2-A0B7-41746CF67B80}" type="pres">
      <dgm:prSet presAssocID="{7070253C-D9F0-45D5-810A-BACB3EDEDD52}" presName="tx2" presStyleLbl="revTx" presStyleIdx="3" presStyleCnt="6"/>
      <dgm:spPr/>
      <dgm:t>
        <a:bodyPr/>
        <a:lstStyle/>
        <a:p>
          <a:endParaRPr lang="en-US"/>
        </a:p>
      </dgm:t>
    </dgm:pt>
    <dgm:pt modelId="{09ED0A32-CE92-414C-B267-1B3195369F17}" type="pres">
      <dgm:prSet presAssocID="{7070253C-D9F0-45D5-810A-BACB3EDEDD52}" presName="vert2" presStyleCnt="0"/>
      <dgm:spPr/>
    </dgm:pt>
    <dgm:pt modelId="{C3F9B561-DDA0-4558-9FD4-88C1C3E42AC4}" type="pres">
      <dgm:prSet presAssocID="{7070253C-D9F0-45D5-810A-BACB3EDEDD52}" presName="thinLine2b" presStyleLbl="callout" presStyleIdx="2" presStyleCnt="5"/>
      <dgm:spPr/>
    </dgm:pt>
    <dgm:pt modelId="{EF6D50E4-9113-4254-A456-00FE47DA2574}" type="pres">
      <dgm:prSet presAssocID="{7070253C-D9F0-45D5-810A-BACB3EDEDD52}" presName="vertSpace2b" presStyleCnt="0"/>
      <dgm:spPr/>
    </dgm:pt>
    <dgm:pt modelId="{0E131274-1752-4B32-9FFB-F15CDDFCFBF1}" type="pres">
      <dgm:prSet presAssocID="{020EBB9B-4405-4778-9C24-F0BE0E034F39}" presName="horz2" presStyleCnt="0"/>
      <dgm:spPr/>
    </dgm:pt>
    <dgm:pt modelId="{CC0996A7-A209-4427-8A01-33FE3D941245}" type="pres">
      <dgm:prSet presAssocID="{020EBB9B-4405-4778-9C24-F0BE0E034F39}" presName="horzSpace2" presStyleCnt="0"/>
      <dgm:spPr/>
    </dgm:pt>
    <dgm:pt modelId="{BF76427D-81E9-4316-8AF6-81BD2DC049D8}" type="pres">
      <dgm:prSet presAssocID="{020EBB9B-4405-4778-9C24-F0BE0E034F39}" presName="tx2" presStyleLbl="revTx" presStyleIdx="4" presStyleCnt="6" custScaleY="139082"/>
      <dgm:spPr/>
      <dgm:t>
        <a:bodyPr/>
        <a:lstStyle/>
        <a:p>
          <a:endParaRPr lang="en-US"/>
        </a:p>
      </dgm:t>
    </dgm:pt>
    <dgm:pt modelId="{B279114A-F05F-4F07-BB99-07A2B3C8129A}" type="pres">
      <dgm:prSet presAssocID="{020EBB9B-4405-4778-9C24-F0BE0E034F39}" presName="vert2" presStyleCnt="0"/>
      <dgm:spPr/>
    </dgm:pt>
    <dgm:pt modelId="{AE38C853-76A9-404C-96D3-3846BEF46FCA}" type="pres">
      <dgm:prSet presAssocID="{020EBB9B-4405-4778-9C24-F0BE0E034F39}" presName="thinLine2b" presStyleLbl="callout" presStyleIdx="3" presStyleCnt="5" custLinFactY="-500000" custLinFactNeighborX="1276" custLinFactNeighborY="-562743"/>
      <dgm:spPr>
        <a:ln>
          <a:solidFill>
            <a:schemeClr val="bg1">
              <a:lumMod val="85000"/>
            </a:schemeClr>
          </a:solidFill>
        </a:ln>
      </dgm:spPr>
    </dgm:pt>
    <dgm:pt modelId="{31F10E19-462F-4DD7-A39C-7894672D87FA}" type="pres">
      <dgm:prSet presAssocID="{020EBB9B-4405-4778-9C24-F0BE0E034F39}" presName="vertSpace2b" presStyleCnt="0"/>
      <dgm:spPr/>
    </dgm:pt>
    <dgm:pt modelId="{77C697AC-FB20-4CFF-B597-42C29B74FB64}" type="pres">
      <dgm:prSet presAssocID="{BBEBE0D0-D1E2-479A-BA75-E4912FA30131}" presName="horz2" presStyleCnt="0"/>
      <dgm:spPr/>
    </dgm:pt>
    <dgm:pt modelId="{64C5BD92-3ED2-4061-B00D-EC72325F2444}" type="pres">
      <dgm:prSet presAssocID="{BBEBE0D0-D1E2-479A-BA75-E4912FA30131}" presName="horzSpace2" presStyleCnt="0"/>
      <dgm:spPr/>
    </dgm:pt>
    <dgm:pt modelId="{EE376647-B3AF-4832-9FD8-30FAB43D4F07}" type="pres">
      <dgm:prSet presAssocID="{BBEBE0D0-D1E2-479A-BA75-E4912FA30131}" presName="tx2" presStyleLbl="revTx" presStyleIdx="5" presStyleCnt="6" custLinFactNeighborX="-91" custLinFactNeighborY="-46995"/>
      <dgm:spPr/>
      <dgm:t>
        <a:bodyPr/>
        <a:lstStyle/>
        <a:p>
          <a:endParaRPr lang="en-US"/>
        </a:p>
      </dgm:t>
    </dgm:pt>
    <dgm:pt modelId="{08474EDD-B41C-4570-B74E-794CD3257D7D}" type="pres">
      <dgm:prSet presAssocID="{BBEBE0D0-D1E2-479A-BA75-E4912FA30131}" presName="vert2" presStyleCnt="0"/>
      <dgm:spPr/>
    </dgm:pt>
    <dgm:pt modelId="{F1C61D01-5BE3-4EC9-83EC-BEB4FE6AEABE}" type="pres">
      <dgm:prSet presAssocID="{BBEBE0D0-D1E2-479A-BA75-E4912FA30131}" presName="thinLine2b" presStyleLbl="callout" presStyleIdx="4" presStyleCnt="5" custLinFactY="-314046" custLinFactNeighborX="510" custLinFactNeighborY="-400000"/>
      <dgm:spPr>
        <a:ln>
          <a:solidFill>
            <a:schemeClr val="bg1">
              <a:lumMod val="85000"/>
            </a:schemeClr>
          </a:solidFill>
        </a:ln>
      </dgm:spPr>
    </dgm:pt>
    <dgm:pt modelId="{814A5781-5BBE-4EDA-9254-DB9D8FF5C761}" type="pres">
      <dgm:prSet presAssocID="{BBEBE0D0-D1E2-479A-BA75-E4912FA30131}" presName="vertSpace2b" presStyleCnt="0"/>
      <dgm:spPr/>
    </dgm:pt>
  </dgm:ptLst>
  <dgm:cxnLst>
    <dgm:cxn modelId="{F5E8DF04-178E-4371-90AC-4A29C30643CA}" type="presOf" srcId="{6DAA31FE-3613-45E6-8F77-24066E6DBF30}" destId="{06C8013D-6F59-4AD1-935E-F627BC96EA8A}" srcOrd="0" destOrd="0" presId="urn:microsoft.com/office/officeart/2008/layout/LinedList"/>
    <dgm:cxn modelId="{41B86A08-3D99-42AD-B001-C651265C563E}" type="presOf" srcId="{E226678D-FCEF-41B7-848C-3E17B7C49381}" destId="{E4D0950B-DEB6-4FB4-9A9C-40F5B3A73E3E}" srcOrd="0" destOrd="0" presId="urn:microsoft.com/office/officeart/2008/layout/LinedList"/>
    <dgm:cxn modelId="{8D3D8B5E-C7D2-49B0-8032-596B53BD223A}" srcId="{1232C890-0D42-4DC8-B8DF-70F3FEAD8BE6}" destId="{BBEBE0D0-D1E2-479A-BA75-E4912FA30131}" srcOrd="4" destOrd="0" parTransId="{D6E60767-2816-421D-911A-74C8C9E46FD1}" sibTransId="{E3886330-DDFF-49D6-9C21-098FF3A794DB}"/>
    <dgm:cxn modelId="{0FD7F2AE-5EB9-41BF-86EB-1CADF1A33614}" type="presOf" srcId="{BBEBE0D0-D1E2-479A-BA75-E4912FA30131}" destId="{EE376647-B3AF-4832-9FD8-30FAB43D4F07}" srcOrd="0" destOrd="0" presId="urn:microsoft.com/office/officeart/2008/layout/LinedList"/>
    <dgm:cxn modelId="{F185EA11-6D64-403B-B90A-E95D492973BD}" srcId="{1232C890-0D42-4DC8-B8DF-70F3FEAD8BE6}" destId="{020EBB9B-4405-4778-9C24-F0BE0E034F39}" srcOrd="3" destOrd="0" parTransId="{501ABB40-E251-4F88-A53A-9D97B31326B8}" sibTransId="{0F1ECBB4-D2D0-429D-B64E-6B6AB8C8A866}"/>
    <dgm:cxn modelId="{CC7E4CF5-6DEE-49EE-A57D-A5FDE9045C98}" srcId="{1232C890-0D42-4DC8-B8DF-70F3FEAD8BE6}" destId="{E226678D-FCEF-41B7-848C-3E17B7C49381}" srcOrd="0" destOrd="0" parTransId="{DBB69E5C-AFD2-414A-BB31-F8472DC34F61}" sibTransId="{58875B71-6DEE-4D8F-B993-EBADDF65B6C7}"/>
    <dgm:cxn modelId="{8E37908D-DBA9-4319-945B-3907763EEF52}" srcId="{1232C890-0D42-4DC8-B8DF-70F3FEAD8BE6}" destId="{7070253C-D9F0-45D5-810A-BACB3EDEDD52}" srcOrd="2" destOrd="0" parTransId="{DB5BCDB8-7046-4304-B2E3-F0E588364087}" sibTransId="{53E19B63-9EC8-42DE-959B-1999536C95F6}"/>
    <dgm:cxn modelId="{92850764-7DD8-47B6-837C-140F70D7202E}" srcId="{74631DB3-DFF3-4E9B-8977-3A2AEF9F591B}" destId="{1232C890-0D42-4DC8-B8DF-70F3FEAD8BE6}" srcOrd="0" destOrd="0" parTransId="{95CAF62E-BC85-46A5-BCE2-0AF739080BCD}" sibTransId="{246F3B18-AFE2-4249-8ED2-B39E3A110405}"/>
    <dgm:cxn modelId="{ED77A3E8-50B8-4254-A796-B5A8D896635E}" type="presOf" srcId="{7070253C-D9F0-45D5-810A-BACB3EDEDD52}" destId="{D2EA7D2B-DBA8-4DC2-A0B7-41746CF67B80}" srcOrd="0" destOrd="0" presId="urn:microsoft.com/office/officeart/2008/layout/LinedList"/>
    <dgm:cxn modelId="{D8169855-571B-495E-A9AA-5818CA5FBD41}" type="presOf" srcId="{74631DB3-DFF3-4E9B-8977-3A2AEF9F591B}" destId="{8097768C-F618-42F5-9FBA-C1B5206EAE64}" srcOrd="0" destOrd="0" presId="urn:microsoft.com/office/officeart/2008/layout/LinedList"/>
    <dgm:cxn modelId="{A7F9E85A-A997-4FDB-B6CE-5548145874BC}" srcId="{1232C890-0D42-4DC8-B8DF-70F3FEAD8BE6}" destId="{6DAA31FE-3613-45E6-8F77-24066E6DBF30}" srcOrd="1" destOrd="0" parTransId="{8D990D86-D985-451F-AE5B-EBC313048306}" sibTransId="{1F345737-6B54-4765-B751-8EB010F22E3D}"/>
    <dgm:cxn modelId="{E5ECDA81-3803-4D4E-823B-FDA6029C8EA9}" type="presOf" srcId="{1232C890-0D42-4DC8-B8DF-70F3FEAD8BE6}" destId="{00F791DC-9BBF-43A1-8C41-34F0E2D46710}" srcOrd="0" destOrd="0" presId="urn:microsoft.com/office/officeart/2008/layout/LinedList"/>
    <dgm:cxn modelId="{B8A8B399-4E86-45E5-BF60-FB02FA0F1512}" type="presOf" srcId="{020EBB9B-4405-4778-9C24-F0BE0E034F39}" destId="{BF76427D-81E9-4316-8AF6-81BD2DC049D8}" srcOrd="0" destOrd="0" presId="urn:microsoft.com/office/officeart/2008/layout/LinedList"/>
    <dgm:cxn modelId="{083C717E-AC6E-4F32-BECD-9F6CCA5645E0}" type="presParOf" srcId="{8097768C-F618-42F5-9FBA-C1B5206EAE64}" destId="{A5D19F6A-50EA-4E15-A966-FB3EE6F7361E}" srcOrd="0" destOrd="0" presId="urn:microsoft.com/office/officeart/2008/layout/LinedList"/>
    <dgm:cxn modelId="{511470EC-133B-48CE-91A6-9446A8D71295}" type="presParOf" srcId="{8097768C-F618-42F5-9FBA-C1B5206EAE64}" destId="{B6A431C6-608D-411E-9200-F28EE7684883}" srcOrd="1" destOrd="0" presId="urn:microsoft.com/office/officeart/2008/layout/LinedList"/>
    <dgm:cxn modelId="{26E6803C-F12D-4E00-AEAE-993958520BD0}" type="presParOf" srcId="{B6A431C6-608D-411E-9200-F28EE7684883}" destId="{00F791DC-9BBF-43A1-8C41-34F0E2D46710}" srcOrd="0" destOrd="0" presId="urn:microsoft.com/office/officeart/2008/layout/LinedList"/>
    <dgm:cxn modelId="{1C9535A1-983A-4693-B02E-A101E97A8276}" type="presParOf" srcId="{B6A431C6-608D-411E-9200-F28EE7684883}" destId="{C48A2B15-7F8B-470D-AFDF-A238861885AD}" srcOrd="1" destOrd="0" presId="urn:microsoft.com/office/officeart/2008/layout/LinedList"/>
    <dgm:cxn modelId="{856F9906-8BC1-45E1-A82F-ED1DD2822EE3}" type="presParOf" srcId="{C48A2B15-7F8B-470D-AFDF-A238861885AD}" destId="{9BA7D90C-597E-478C-8DE0-C4523A502F0C}" srcOrd="0" destOrd="0" presId="urn:microsoft.com/office/officeart/2008/layout/LinedList"/>
    <dgm:cxn modelId="{A5832FC6-C433-4825-8860-E541D428B6F9}" type="presParOf" srcId="{C48A2B15-7F8B-470D-AFDF-A238861885AD}" destId="{4D2A8043-3649-4E8C-B092-E5515A7DF39C}" srcOrd="1" destOrd="0" presId="urn:microsoft.com/office/officeart/2008/layout/LinedList"/>
    <dgm:cxn modelId="{51E66F64-E8CB-4A74-8AFB-3AA2829860CF}" type="presParOf" srcId="{4D2A8043-3649-4E8C-B092-E5515A7DF39C}" destId="{283DF918-A335-441B-BAE0-A9564AA0B320}" srcOrd="0" destOrd="0" presId="urn:microsoft.com/office/officeart/2008/layout/LinedList"/>
    <dgm:cxn modelId="{5CEAE8AD-FB82-40B4-97F9-35EA94EEE8E8}" type="presParOf" srcId="{4D2A8043-3649-4E8C-B092-E5515A7DF39C}" destId="{E4D0950B-DEB6-4FB4-9A9C-40F5B3A73E3E}" srcOrd="1" destOrd="0" presId="urn:microsoft.com/office/officeart/2008/layout/LinedList"/>
    <dgm:cxn modelId="{96541E96-D523-4B11-9B2E-0D9062AB6063}" type="presParOf" srcId="{4D2A8043-3649-4E8C-B092-E5515A7DF39C}" destId="{2DE5A17F-F0C5-4D16-BE03-F648293B1BF4}" srcOrd="2" destOrd="0" presId="urn:microsoft.com/office/officeart/2008/layout/LinedList"/>
    <dgm:cxn modelId="{24FFCD59-DA2B-43F4-A48B-5EE53C65CC54}" type="presParOf" srcId="{C48A2B15-7F8B-470D-AFDF-A238861885AD}" destId="{2D6BE018-E67C-41FC-8E0E-48D68446E6D8}" srcOrd="2" destOrd="0" presId="urn:microsoft.com/office/officeart/2008/layout/LinedList"/>
    <dgm:cxn modelId="{3A5678EF-B5C8-4E12-820B-D903246F94FF}" type="presParOf" srcId="{C48A2B15-7F8B-470D-AFDF-A238861885AD}" destId="{9940BF6B-8445-4746-834B-19979EA65520}" srcOrd="3" destOrd="0" presId="urn:microsoft.com/office/officeart/2008/layout/LinedList"/>
    <dgm:cxn modelId="{04B2A522-8302-47DE-A067-6485C982C495}" type="presParOf" srcId="{C48A2B15-7F8B-470D-AFDF-A238861885AD}" destId="{0A20CF97-8120-4D3C-9BD9-CD433EAEB492}" srcOrd="4" destOrd="0" presId="urn:microsoft.com/office/officeart/2008/layout/LinedList"/>
    <dgm:cxn modelId="{6D207732-7AC6-4F22-81D2-1CEB2345CEA4}" type="presParOf" srcId="{0A20CF97-8120-4D3C-9BD9-CD433EAEB492}" destId="{0D5F80A9-3DA9-4E60-A541-8A63587A26F7}" srcOrd="0" destOrd="0" presId="urn:microsoft.com/office/officeart/2008/layout/LinedList"/>
    <dgm:cxn modelId="{A17F0AD3-61AD-4882-9A78-D5239A0CA1CF}" type="presParOf" srcId="{0A20CF97-8120-4D3C-9BD9-CD433EAEB492}" destId="{06C8013D-6F59-4AD1-935E-F627BC96EA8A}" srcOrd="1" destOrd="0" presId="urn:microsoft.com/office/officeart/2008/layout/LinedList"/>
    <dgm:cxn modelId="{8C492A0E-8247-42B9-B466-6FC9CEF8C6C9}" type="presParOf" srcId="{0A20CF97-8120-4D3C-9BD9-CD433EAEB492}" destId="{F1FCDDAD-0EBC-45FB-88D8-BF79EA015B04}" srcOrd="2" destOrd="0" presId="urn:microsoft.com/office/officeart/2008/layout/LinedList"/>
    <dgm:cxn modelId="{3FFF0EA1-9AA7-4561-9171-602FD9A9F868}" type="presParOf" srcId="{C48A2B15-7F8B-470D-AFDF-A238861885AD}" destId="{79B3BF0B-894E-4FED-B226-C35E4094DC64}" srcOrd="5" destOrd="0" presId="urn:microsoft.com/office/officeart/2008/layout/LinedList"/>
    <dgm:cxn modelId="{DB95C283-4F0F-4FF7-841A-73DC01CE18D1}" type="presParOf" srcId="{C48A2B15-7F8B-470D-AFDF-A238861885AD}" destId="{D7FF1524-2E7A-44C8-ABD9-B1814FE6D7AE}" srcOrd="6" destOrd="0" presId="urn:microsoft.com/office/officeart/2008/layout/LinedList"/>
    <dgm:cxn modelId="{B4558B5B-44A9-4AEC-A6AE-F88E7DA68CFD}" type="presParOf" srcId="{C48A2B15-7F8B-470D-AFDF-A238861885AD}" destId="{9B8C9261-4BA5-4E39-AC06-528FFE2C5995}" srcOrd="7" destOrd="0" presId="urn:microsoft.com/office/officeart/2008/layout/LinedList"/>
    <dgm:cxn modelId="{46E6BAC5-888B-451B-90E7-4AB1E83ED99F}" type="presParOf" srcId="{9B8C9261-4BA5-4E39-AC06-528FFE2C5995}" destId="{72CA4911-9649-47B9-892E-776C858287A6}" srcOrd="0" destOrd="0" presId="urn:microsoft.com/office/officeart/2008/layout/LinedList"/>
    <dgm:cxn modelId="{0574E93E-F7A1-4EF1-BE4E-568EA6D628E7}" type="presParOf" srcId="{9B8C9261-4BA5-4E39-AC06-528FFE2C5995}" destId="{D2EA7D2B-DBA8-4DC2-A0B7-41746CF67B80}" srcOrd="1" destOrd="0" presId="urn:microsoft.com/office/officeart/2008/layout/LinedList"/>
    <dgm:cxn modelId="{8B7FAD20-A714-4E9F-B2C9-2DDE41B5BB9D}" type="presParOf" srcId="{9B8C9261-4BA5-4E39-AC06-528FFE2C5995}" destId="{09ED0A32-CE92-414C-B267-1B3195369F17}" srcOrd="2" destOrd="0" presId="urn:microsoft.com/office/officeart/2008/layout/LinedList"/>
    <dgm:cxn modelId="{3AD050AA-1148-4A56-A412-29B60BD7CCB4}" type="presParOf" srcId="{C48A2B15-7F8B-470D-AFDF-A238861885AD}" destId="{C3F9B561-DDA0-4558-9FD4-88C1C3E42AC4}" srcOrd="8" destOrd="0" presId="urn:microsoft.com/office/officeart/2008/layout/LinedList"/>
    <dgm:cxn modelId="{69554F37-11A8-489E-B0FC-BD6DC5E39D7D}" type="presParOf" srcId="{C48A2B15-7F8B-470D-AFDF-A238861885AD}" destId="{EF6D50E4-9113-4254-A456-00FE47DA2574}" srcOrd="9" destOrd="0" presId="urn:microsoft.com/office/officeart/2008/layout/LinedList"/>
    <dgm:cxn modelId="{6D47C5DF-F279-473E-B2A6-9D1060F747FD}" type="presParOf" srcId="{C48A2B15-7F8B-470D-AFDF-A238861885AD}" destId="{0E131274-1752-4B32-9FFB-F15CDDFCFBF1}" srcOrd="10" destOrd="0" presId="urn:microsoft.com/office/officeart/2008/layout/LinedList"/>
    <dgm:cxn modelId="{EFE5326B-9ACE-4699-B207-2CF2D71B3BF7}" type="presParOf" srcId="{0E131274-1752-4B32-9FFB-F15CDDFCFBF1}" destId="{CC0996A7-A209-4427-8A01-33FE3D941245}" srcOrd="0" destOrd="0" presId="urn:microsoft.com/office/officeart/2008/layout/LinedList"/>
    <dgm:cxn modelId="{DE1AF5E6-3BCF-4050-9BA3-6774437A4212}" type="presParOf" srcId="{0E131274-1752-4B32-9FFB-F15CDDFCFBF1}" destId="{BF76427D-81E9-4316-8AF6-81BD2DC049D8}" srcOrd="1" destOrd="0" presId="urn:microsoft.com/office/officeart/2008/layout/LinedList"/>
    <dgm:cxn modelId="{33AA710A-FB74-41B4-A972-E64353C4873B}" type="presParOf" srcId="{0E131274-1752-4B32-9FFB-F15CDDFCFBF1}" destId="{B279114A-F05F-4F07-BB99-07A2B3C8129A}" srcOrd="2" destOrd="0" presId="urn:microsoft.com/office/officeart/2008/layout/LinedList"/>
    <dgm:cxn modelId="{9D51D7EA-42D4-4445-8997-D564EB8BCB8E}" type="presParOf" srcId="{C48A2B15-7F8B-470D-AFDF-A238861885AD}" destId="{AE38C853-76A9-404C-96D3-3846BEF46FCA}" srcOrd="11" destOrd="0" presId="urn:microsoft.com/office/officeart/2008/layout/LinedList"/>
    <dgm:cxn modelId="{4EE7228C-A404-4BDE-B4CF-23C172A8DBBE}" type="presParOf" srcId="{C48A2B15-7F8B-470D-AFDF-A238861885AD}" destId="{31F10E19-462F-4DD7-A39C-7894672D87FA}" srcOrd="12" destOrd="0" presId="urn:microsoft.com/office/officeart/2008/layout/LinedList"/>
    <dgm:cxn modelId="{3684A22F-6C50-4D21-9C22-D7071C4599F2}" type="presParOf" srcId="{C48A2B15-7F8B-470D-AFDF-A238861885AD}" destId="{77C697AC-FB20-4CFF-B597-42C29B74FB64}" srcOrd="13" destOrd="0" presId="urn:microsoft.com/office/officeart/2008/layout/LinedList"/>
    <dgm:cxn modelId="{04904AE1-B10C-4047-B7CE-8AF27DE5C14F}" type="presParOf" srcId="{77C697AC-FB20-4CFF-B597-42C29B74FB64}" destId="{64C5BD92-3ED2-4061-B00D-EC72325F2444}" srcOrd="0" destOrd="0" presId="urn:microsoft.com/office/officeart/2008/layout/LinedList"/>
    <dgm:cxn modelId="{60FC72FE-2627-4601-A76F-19E9E6249AF7}" type="presParOf" srcId="{77C697AC-FB20-4CFF-B597-42C29B74FB64}" destId="{EE376647-B3AF-4832-9FD8-30FAB43D4F07}" srcOrd="1" destOrd="0" presId="urn:microsoft.com/office/officeart/2008/layout/LinedList"/>
    <dgm:cxn modelId="{9CF0E0E6-1317-4551-8D1B-C3408F396F08}" type="presParOf" srcId="{77C697AC-FB20-4CFF-B597-42C29B74FB64}" destId="{08474EDD-B41C-4570-B74E-794CD3257D7D}" srcOrd="2" destOrd="0" presId="urn:microsoft.com/office/officeart/2008/layout/LinedList"/>
    <dgm:cxn modelId="{3BF6E3F2-841B-46F1-B9EB-B46AA4B555AF}" type="presParOf" srcId="{C48A2B15-7F8B-470D-AFDF-A238861885AD}" destId="{F1C61D01-5BE3-4EC9-83EC-BEB4FE6AEABE}" srcOrd="14" destOrd="0" presId="urn:microsoft.com/office/officeart/2008/layout/LinedList"/>
    <dgm:cxn modelId="{AE8408AC-EB3C-41AC-9E42-37118DCE289D}" type="presParOf" srcId="{C48A2B15-7F8B-470D-AFDF-A238861885AD}" destId="{814A5781-5BBE-4EDA-9254-DB9D8FF5C76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FAF234-4142-41DE-9758-6AC09E76CF76}" type="doc">
      <dgm:prSet loTypeId="urn:microsoft.com/office/officeart/2005/8/layout/vList4" loCatId="list" qsTypeId="urn:microsoft.com/office/officeart/2005/8/quickstyle/simple1" qsCatId="simple" csTypeId="urn:microsoft.com/office/officeart/2005/8/colors/accent3_3" csCatId="accent3" phldr="1"/>
      <dgm:spPr/>
      <dgm:t>
        <a:bodyPr/>
        <a:lstStyle/>
        <a:p>
          <a:endParaRPr lang="en-US"/>
        </a:p>
      </dgm:t>
    </dgm:pt>
    <dgm:pt modelId="{B8C419DA-82A8-4FC8-B8C8-EA9C6010E77B}">
      <dgm:prSet phldrT="[Text]"/>
      <dgm:spPr/>
      <dgm:t>
        <a:bodyPr/>
        <a:lstStyle/>
        <a:p>
          <a:r>
            <a:rPr lang="en-US" dirty="0" smtClean="0"/>
            <a:t>Tax Risk in Today’s Dynamic Environment</a:t>
          </a:r>
          <a:endParaRPr lang="en-US" dirty="0"/>
        </a:p>
      </dgm:t>
    </dgm:pt>
    <dgm:pt modelId="{C401287C-49F4-4EDF-A1BF-684EEF110F54}" type="parTrans" cxnId="{DAEF3BE1-640B-4567-B00C-761287279799}">
      <dgm:prSet/>
      <dgm:spPr/>
      <dgm:t>
        <a:bodyPr/>
        <a:lstStyle/>
        <a:p>
          <a:endParaRPr lang="en-US"/>
        </a:p>
      </dgm:t>
    </dgm:pt>
    <dgm:pt modelId="{8167F4D0-1D9D-464E-B095-02A73DA5E3BC}" type="sibTrans" cxnId="{DAEF3BE1-640B-4567-B00C-761287279799}">
      <dgm:prSet/>
      <dgm:spPr/>
      <dgm:t>
        <a:bodyPr/>
        <a:lstStyle/>
        <a:p>
          <a:endParaRPr lang="en-US"/>
        </a:p>
      </dgm:t>
    </dgm:pt>
    <dgm:pt modelId="{3EE83F59-90CE-4DA7-AF8A-14E576AA88FB}">
      <dgm:prSet phldrT="[Text]"/>
      <dgm:spPr/>
      <dgm:t>
        <a:bodyPr/>
        <a:lstStyle/>
        <a:p>
          <a:r>
            <a:rPr lang="en-US" dirty="0" smtClean="0"/>
            <a:t>The Framework</a:t>
          </a:r>
          <a:endParaRPr lang="en-US" dirty="0"/>
        </a:p>
      </dgm:t>
    </dgm:pt>
    <dgm:pt modelId="{1FB687C4-2F33-4FD6-A7F1-28A9A915F13D}" type="parTrans" cxnId="{E6FC4DFD-92EC-48FC-B583-B151610986D9}">
      <dgm:prSet/>
      <dgm:spPr/>
      <dgm:t>
        <a:bodyPr/>
        <a:lstStyle/>
        <a:p>
          <a:endParaRPr lang="en-US"/>
        </a:p>
      </dgm:t>
    </dgm:pt>
    <dgm:pt modelId="{8B7C85B8-A949-4251-AC24-11C49A916119}" type="sibTrans" cxnId="{E6FC4DFD-92EC-48FC-B583-B151610986D9}">
      <dgm:prSet/>
      <dgm:spPr/>
      <dgm:t>
        <a:bodyPr/>
        <a:lstStyle/>
        <a:p>
          <a:endParaRPr lang="en-US"/>
        </a:p>
      </dgm:t>
    </dgm:pt>
    <dgm:pt modelId="{613C3938-A508-47D7-A4A9-38624408B7BC}">
      <dgm:prSet phldrT="[Text]"/>
      <dgm:spPr/>
      <dgm:t>
        <a:bodyPr/>
        <a:lstStyle/>
        <a:p>
          <a:r>
            <a:rPr lang="en-US" dirty="0" smtClean="0"/>
            <a:t>Audit Process</a:t>
          </a:r>
          <a:endParaRPr lang="en-US" dirty="0"/>
        </a:p>
      </dgm:t>
    </dgm:pt>
    <dgm:pt modelId="{0AC93F10-2885-41D1-AAEF-9AD5AEC64547}" type="parTrans" cxnId="{D6237E0F-66AC-46AE-92B7-B9947E7572B0}">
      <dgm:prSet/>
      <dgm:spPr/>
      <dgm:t>
        <a:bodyPr/>
        <a:lstStyle/>
        <a:p>
          <a:endParaRPr lang="en-US"/>
        </a:p>
      </dgm:t>
    </dgm:pt>
    <dgm:pt modelId="{20519AEC-69CD-4DB0-97FE-9FA18F334DF3}" type="sibTrans" cxnId="{D6237E0F-66AC-46AE-92B7-B9947E7572B0}">
      <dgm:prSet/>
      <dgm:spPr/>
      <dgm:t>
        <a:bodyPr/>
        <a:lstStyle/>
        <a:p>
          <a:endParaRPr lang="en-US"/>
        </a:p>
      </dgm:t>
    </dgm:pt>
    <dgm:pt modelId="{B94DEFC1-AFB6-49F8-9DA0-6E479BAD23FB}">
      <dgm:prSet phldrT="[Text]"/>
      <dgm:spPr/>
      <dgm:t>
        <a:bodyPr/>
        <a:lstStyle/>
        <a:p>
          <a:r>
            <a:rPr lang="en-US" dirty="0" smtClean="0"/>
            <a:t>Tax Risk You and Your Client</a:t>
          </a:r>
          <a:endParaRPr lang="en-US" dirty="0"/>
        </a:p>
      </dgm:t>
    </dgm:pt>
    <dgm:pt modelId="{B0F8BD79-BE26-417B-8272-8C920B049E66}" type="parTrans" cxnId="{CF5A23B2-E36A-4E9E-857C-7BD876CB6694}">
      <dgm:prSet/>
      <dgm:spPr/>
      <dgm:t>
        <a:bodyPr/>
        <a:lstStyle/>
        <a:p>
          <a:endParaRPr lang="en-US"/>
        </a:p>
      </dgm:t>
    </dgm:pt>
    <dgm:pt modelId="{46264E1E-C606-48A7-A0AA-307137B269E9}" type="sibTrans" cxnId="{CF5A23B2-E36A-4E9E-857C-7BD876CB6694}">
      <dgm:prSet/>
      <dgm:spPr/>
      <dgm:t>
        <a:bodyPr/>
        <a:lstStyle/>
        <a:p>
          <a:endParaRPr lang="en-US"/>
        </a:p>
      </dgm:t>
    </dgm:pt>
    <dgm:pt modelId="{AA34ABB2-224B-4786-9AF0-EF0CA91AEC7B}">
      <dgm:prSet phldrT="[Text]"/>
      <dgm:spPr/>
      <dgm:t>
        <a:bodyPr/>
        <a:lstStyle/>
        <a:p>
          <a:r>
            <a:rPr lang="en-US" dirty="0" smtClean="0"/>
            <a:t>Management Focus of Tax Risk</a:t>
          </a:r>
          <a:endParaRPr lang="en-US" dirty="0"/>
        </a:p>
      </dgm:t>
    </dgm:pt>
    <dgm:pt modelId="{A918F5D5-07DC-464A-9C11-8B40F87BB0E5}" type="parTrans" cxnId="{29F42ABF-5856-4EB3-9B8B-91ACD401527C}">
      <dgm:prSet/>
      <dgm:spPr/>
      <dgm:t>
        <a:bodyPr/>
        <a:lstStyle/>
        <a:p>
          <a:endParaRPr lang="en-US"/>
        </a:p>
      </dgm:t>
    </dgm:pt>
    <dgm:pt modelId="{63E5B28A-3FA4-403C-9A16-59240094D832}" type="sibTrans" cxnId="{29F42ABF-5856-4EB3-9B8B-91ACD401527C}">
      <dgm:prSet/>
      <dgm:spPr/>
      <dgm:t>
        <a:bodyPr/>
        <a:lstStyle/>
        <a:p>
          <a:endParaRPr lang="en-US"/>
        </a:p>
      </dgm:t>
    </dgm:pt>
    <dgm:pt modelId="{910D6722-9A44-4C1E-823B-59C63888A2AB}" type="pres">
      <dgm:prSet presAssocID="{63FAF234-4142-41DE-9758-6AC09E76CF76}" presName="linear" presStyleCnt="0">
        <dgm:presLayoutVars>
          <dgm:dir/>
          <dgm:resizeHandles val="exact"/>
        </dgm:presLayoutVars>
      </dgm:prSet>
      <dgm:spPr/>
      <dgm:t>
        <a:bodyPr/>
        <a:lstStyle/>
        <a:p>
          <a:endParaRPr lang="en-US"/>
        </a:p>
      </dgm:t>
    </dgm:pt>
    <dgm:pt modelId="{5239689A-5998-4910-BC57-BD5E1A6AA44D}" type="pres">
      <dgm:prSet presAssocID="{B8C419DA-82A8-4FC8-B8C8-EA9C6010E77B}" presName="comp" presStyleCnt="0"/>
      <dgm:spPr/>
    </dgm:pt>
    <dgm:pt modelId="{46CE826B-44EA-4793-A8FF-38B19E0AC500}" type="pres">
      <dgm:prSet presAssocID="{B8C419DA-82A8-4FC8-B8C8-EA9C6010E77B}" presName="box" presStyleLbl="node1" presStyleIdx="0" presStyleCnt="5"/>
      <dgm:spPr/>
      <dgm:t>
        <a:bodyPr/>
        <a:lstStyle/>
        <a:p>
          <a:endParaRPr lang="en-US"/>
        </a:p>
      </dgm:t>
    </dgm:pt>
    <dgm:pt modelId="{05C32961-2793-40A0-B747-DABEB44D6524}" type="pres">
      <dgm:prSet presAssocID="{B8C419DA-82A8-4FC8-B8C8-EA9C6010E77B}"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35A0FD2D-18EC-4157-98EA-5223BBCE9CB5}" type="pres">
      <dgm:prSet presAssocID="{B8C419DA-82A8-4FC8-B8C8-EA9C6010E77B}" presName="text" presStyleLbl="node1" presStyleIdx="0" presStyleCnt="5">
        <dgm:presLayoutVars>
          <dgm:bulletEnabled val="1"/>
        </dgm:presLayoutVars>
      </dgm:prSet>
      <dgm:spPr/>
      <dgm:t>
        <a:bodyPr/>
        <a:lstStyle/>
        <a:p>
          <a:endParaRPr lang="en-US"/>
        </a:p>
      </dgm:t>
    </dgm:pt>
    <dgm:pt modelId="{7B3F6196-31A0-420F-997A-4C22A9103AF9}" type="pres">
      <dgm:prSet presAssocID="{8167F4D0-1D9D-464E-B095-02A73DA5E3BC}" presName="spacer" presStyleCnt="0"/>
      <dgm:spPr/>
    </dgm:pt>
    <dgm:pt modelId="{7983B750-F1F0-485D-B9A5-26D784F4DC2E}" type="pres">
      <dgm:prSet presAssocID="{AA34ABB2-224B-4786-9AF0-EF0CA91AEC7B}" presName="comp" presStyleCnt="0"/>
      <dgm:spPr/>
    </dgm:pt>
    <dgm:pt modelId="{B2C8BE88-7C54-4055-AE56-C618AA64F4F3}" type="pres">
      <dgm:prSet presAssocID="{AA34ABB2-224B-4786-9AF0-EF0CA91AEC7B}" presName="box" presStyleLbl="node1" presStyleIdx="1" presStyleCnt="5"/>
      <dgm:spPr/>
      <dgm:t>
        <a:bodyPr/>
        <a:lstStyle/>
        <a:p>
          <a:endParaRPr lang="en-US"/>
        </a:p>
      </dgm:t>
    </dgm:pt>
    <dgm:pt modelId="{6770FA06-ED8D-46F1-8D5C-2F35ACF1BCD5}" type="pres">
      <dgm:prSet presAssocID="{AA34ABB2-224B-4786-9AF0-EF0CA91AEC7B}"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1A9F557F-4801-4C06-8556-FC94A7C9355A}" type="pres">
      <dgm:prSet presAssocID="{AA34ABB2-224B-4786-9AF0-EF0CA91AEC7B}" presName="text" presStyleLbl="node1" presStyleIdx="1" presStyleCnt="5">
        <dgm:presLayoutVars>
          <dgm:bulletEnabled val="1"/>
        </dgm:presLayoutVars>
      </dgm:prSet>
      <dgm:spPr/>
      <dgm:t>
        <a:bodyPr/>
        <a:lstStyle/>
        <a:p>
          <a:endParaRPr lang="en-US"/>
        </a:p>
      </dgm:t>
    </dgm:pt>
    <dgm:pt modelId="{084FEFAE-C666-4484-999C-389932BCB283}" type="pres">
      <dgm:prSet presAssocID="{63E5B28A-3FA4-403C-9A16-59240094D832}" presName="spacer" presStyleCnt="0"/>
      <dgm:spPr/>
    </dgm:pt>
    <dgm:pt modelId="{ECD823E5-56C7-492A-9E80-BD855EDCC792}" type="pres">
      <dgm:prSet presAssocID="{3EE83F59-90CE-4DA7-AF8A-14E576AA88FB}" presName="comp" presStyleCnt="0"/>
      <dgm:spPr/>
    </dgm:pt>
    <dgm:pt modelId="{9D2C15D0-26AC-4E19-98C4-6A64B652F764}" type="pres">
      <dgm:prSet presAssocID="{3EE83F59-90CE-4DA7-AF8A-14E576AA88FB}" presName="box" presStyleLbl="node1" presStyleIdx="2" presStyleCnt="5"/>
      <dgm:spPr/>
      <dgm:t>
        <a:bodyPr/>
        <a:lstStyle/>
        <a:p>
          <a:endParaRPr lang="en-US"/>
        </a:p>
      </dgm:t>
    </dgm:pt>
    <dgm:pt modelId="{6969F909-FAE5-48AF-9331-D6299F296D63}" type="pres">
      <dgm:prSet presAssocID="{3EE83F59-90CE-4DA7-AF8A-14E576AA88FB}"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dgm:spPr>
      <dgm:t>
        <a:bodyPr/>
        <a:lstStyle/>
        <a:p>
          <a:endParaRPr lang="en-US"/>
        </a:p>
      </dgm:t>
    </dgm:pt>
    <dgm:pt modelId="{A80B86F4-7A3F-4585-9F6A-0E1E537F7937}" type="pres">
      <dgm:prSet presAssocID="{3EE83F59-90CE-4DA7-AF8A-14E576AA88FB}" presName="text" presStyleLbl="node1" presStyleIdx="2" presStyleCnt="5">
        <dgm:presLayoutVars>
          <dgm:bulletEnabled val="1"/>
        </dgm:presLayoutVars>
      </dgm:prSet>
      <dgm:spPr/>
      <dgm:t>
        <a:bodyPr/>
        <a:lstStyle/>
        <a:p>
          <a:endParaRPr lang="en-US"/>
        </a:p>
      </dgm:t>
    </dgm:pt>
    <dgm:pt modelId="{31AC84FD-A03C-40B2-8E6F-B67FA79D5752}" type="pres">
      <dgm:prSet presAssocID="{8B7C85B8-A949-4251-AC24-11C49A916119}" presName="spacer" presStyleCnt="0"/>
      <dgm:spPr/>
    </dgm:pt>
    <dgm:pt modelId="{F5C79AE1-66A0-4098-BD1D-A2EF2C5E6BB4}" type="pres">
      <dgm:prSet presAssocID="{613C3938-A508-47D7-A4A9-38624408B7BC}" presName="comp" presStyleCnt="0"/>
      <dgm:spPr/>
    </dgm:pt>
    <dgm:pt modelId="{79488137-18B6-49CC-8947-319FD9B4A35E}" type="pres">
      <dgm:prSet presAssocID="{613C3938-A508-47D7-A4A9-38624408B7BC}" presName="box" presStyleLbl="node1" presStyleIdx="3" presStyleCnt="5"/>
      <dgm:spPr/>
      <dgm:t>
        <a:bodyPr/>
        <a:lstStyle/>
        <a:p>
          <a:endParaRPr lang="en-US"/>
        </a:p>
      </dgm:t>
    </dgm:pt>
    <dgm:pt modelId="{9AECDDF0-DAD9-4882-86A0-CD7F07523F25}" type="pres">
      <dgm:prSet presAssocID="{613C3938-A508-47D7-A4A9-38624408B7BC}" presName="img"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63FB9EEE-AF73-4BB0-A12A-C5CF871EFEE3}" type="pres">
      <dgm:prSet presAssocID="{613C3938-A508-47D7-A4A9-38624408B7BC}" presName="text" presStyleLbl="node1" presStyleIdx="3" presStyleCnt="5">
        <dgm:presLayoutVars>
          <dgm:bulletEnabled val="1"/>
        </dgm:presLayoutVars>
      </dgm:prSet>
      <dgm:spPr/>
      <dgm:t>
        <a:bodyPr/>
        <a:lstStyle/>
        <a:p>
          <a:endParaRPr lang="en-US"/>
        </a:p>
      </dgm:t>
    </dgm:pt>
    <dgm:pt modelId="{F9C9DE59-68C6-4C9F-8827-1FAF9BA2A03A}" type="pres">
      <dgm:prSet presAssocID="{20519AEC-69CD-4DB0-97FE-9FA18F334DF3}" presName="spacer" presStyleCnt="0"/>
      <dgm:spPr/>
    </dgm:pt>
    <dgm:pt modelId="{DF5AB653-D070-42A7-B827-CB70B04F21CF}" type="pres">
      <dgm:prSet presAssocID="{B94DEFC1-AFB6-49F8-9DA0-6E479BAD23FB}" presName="comp" presStyleCnt="0"/>
      <dgm:spPr/>
    </dgm:pt>
    <dgm:pt modelId="{8567C11A-E2A2-4739-A21C-66681806B761}" type="pres">
      <dgm:prSet presAssocID="{B94DEFC1-AFB6-49F8-9DA0-6E479BAD23FB}" presName="box" presStyleLbl="node1" presStyleIdx="4" presStyleCnt="5"/>
      <dgm:spPr/>
      <dgm:t>
        <a:bodyPr/>
        <a:lstStyle/>
        <a:p>
          <a:endParaRPr lang="en-US"/>
        </a:p>
      </dgm:t>
    </dgm:pt>
    <dgm:pt modelId="{5E18A9A5-3102-4C3C-8AE8-15DA95162E36}" type="pres">
      <dgm:prSet presAssocID="{B94DEFC1-AFB6-49F8-9DA0-6E479BAD23FB}"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57000" b="-57000"/>
          </a:stretch>
        </a:blipFill>
      </dgm:spPr>
      <dgm:t>
        <a:bodyPr/>
        <a:lstStyle/>
        <a:p>
          <a:endParaRPr lang="en-US"/>
        </a:p>
      </dgm:t>
    </dgm:pt>
    <dgm:pt modelId="{E540C29F-4C3E-4C56-864F-57C2968729F3}" type="pres">
      <dgm:prSet presAssocID="{B94DEFC1-AFB6-49F8-9DA0-6E479BAD23FB}" presName="text" presStyleLbl="node1" presStyleIdx="4" presStyleCnt="5">
        <dgm:presLayoutVars>
          <dgm:bulletEnabled val="1"/>
        </dgm:presLayoutVars>
      </dgm:prSet>
      <dgm:spPr/>
      <dgm:t>
        <a:bodyPr/>
        <a:lstStyle/>
        <a:p>
          <a:endParaRPr lang="en-US"/>
        </a:p>
      </dgm:t>
    </dgm:pt>
  </dgm:ptLst>
  <dgm:cxnLst>
    <dgm:cxn modelId="{17F14961-8375-45D5-96E2-8810BDF1A4D1}" type="presOf" srcId="{63FAF234-4142-41DE-9758-6AC09E76CF76}" destId="{910D6722-9A44-4C1E-823B-59C63888A2AB}" srcOrd="0" destOrd="0" presId="urn:microsoft.com/office/officeart/2005/8/layout/vList4"/>
    <dgm:cxn modelId="{C6E22822-B051-4C57-906B-C19CDD2B3277}" type="presOf" srcId="{3EE83F59-90CE-4DA7-AF8A-14E576AA88FB}" destId="{9D2C15D0-26AC-4E19-98C4-6A64B652F764}" srcOrd="0" destOrd="0" presId="urn:microsoft.com/office/officeart/2005/8/layout/vList4"/>
    <dgm:cxn modelId="{638F828F-E6B4-4D3A-ADBF-E191EE48DCD8}" type="presOf" srcId="{B94DEFC1-AFB6-49F8-9DA0-6E479BAD23FB}" destId="{E540C29F-4C3E-4C56-864F-57C2968729F3}" srcOrd="1" destOrd="0" presId="urn:microsoft.com/office/officeart/2005/8/layout/vList4"/>
    <dgm:cxn modelId="{DAEF3BE1-640B-4567-B00C-761287279799}" srcId="{63FAF234-4142-41DE-9758-6AC09E76CF76}" destId="{B8C419DA-82A8-4FC8-B8C8-EA9C6010E77B}" srcOrd="0" destOrd="0" parTransId="{C401287C-49F4-4EDF-A1BF-684EEF110F54}" sibTransId="{8167F4D0-1D9D-464E-B095-02A73DA5E3BC}"/>
    <dgm:cxn modelId="{CF5A23B2-E36A-4E9E-857C-7BD876CB6694}" srcId="{63FAF234-4142-41DE-9758-6AC09E76CF76}" destId="{B94DEFC1-AFB6-49F8-9DA0-6E479BAD23FB}" srcOrd="4" destOrd="0" parTransId="{B0F8BD79-BE26-417B-8272-8C920B049E66}" sibTransId="{46264E1E-C606-48A7-A0AA-307137B269E9}"/>
    <dgm:cxn modelId="{43AC10C5-E1FE-405E-9B5F-33FEAB568FA9}" type="presOf" srcId="{B8C419DA-82A8-4FC8-B8C8-EA9C6010E77B}" destId="{35A0FD2D-18EC-4157-98EA-5223BBCE9CB5}" srcOrd="1" destOrd="0" presId="urn:microsoft.com/office/officeart/2005/8/layout/vList4"/>
    <dgm:cxn modelId="{29F42ABF-5856-4EB3-9B8B-91ACD401527C}" srcId="{63FAF234-4142-41DE-9758-6AC09E76CF76}" destId="{AA34ABB2-224B-4786-9AF0-EF0CA91AEC7B}" srcOrd="1" destOrd="0" parTransId="{A918F5D5-07DC-464A-9C11-8B40F87BB0E5}" sibTransId="{63E5B28A-3FA4-403C-9A16-59240094D832}"/>
    <dgm:cxn modelId="{705048E5-5FB2-4E57-BB0A-E2B0A6770F3B}" type="presOf" srcId="{B8C419DA-82A8-4FC8-B8C8-EA9C6010E77B}" destId="{46CE826B-44EA-4793-A8FF-38B19E0AC500}" srcOrd="0" destOrd="0" presId="urn:microsoft.com/office/officeart/2005/8/layout/vList4"/>
    <dgm:cxn modelId="{4FD3024D-7884-406A-BD3A-D8E11F68DE3F}" type="presOf" srcId="{AA34ABB2-224B-4786-9AF0-EF0CA91AEC7B}" destId="{B2C8BE88-7C54-4055-AE56-C618AA64F4F3}" srcOrd="0" destOrd="0" presId="urn:microsoft.com/office/officeart/2005/8/layout/vList4"/>
    <dgm:cxn modelId="{825C5EA2-B994-4AA0-9F83-F4786FF48D21}" type="presOf" srcId="{613C3938-A508-47D7-A4A9-38624408B7BC}" destId="{79488137-18B6-49CC-8947-319FD9B4A35E}" srcOrd="0" destOrd="0" presId="urn:microsoft.com/office/officeart/2005/8/layout/vList4"/>
    <dgm:cxn modelId="{AF2E93A8-CC2B-42FD-BCEF-C16441300D9F}" type="presOf" srcId="{B94DEFC1-AFB6-49F8-9DA0-6E479BAD23FB}" destId="{8567C11A-E2A2-4739-A21C-66681806B761}" srcOrd="0" destOrd="0" presId="urn:microsoft.com/office/officeart/2005/8/layout/vList4"/>
    <dgm:cxn modelId="{DAB63551-5692-40FD-A08B-CB6528990DC4}" type="presOf" srcId="{AA34ABB2-224B-4786-9AF0-EF0CA91AEC7B}" destId="{1A9F557F-4801-4C06-8556-FC94A7C9355A}" srcOrd="1" destOrd="0" presId="urn:microsoft.com/office/officeart/2005/8/layout/vList4"/>
    <dgm:cxn modelId="{B755E6F8-4522-4F9C-B2CF-2131D859147E}" type="presOf" srcId="{613C3938-A508-47D7-A4A9-38624408B7BC}" destId="{63FB9EEE-AF73-4BB0-A12A-C5CF871EFEE3}" srcOrd="1" destOrd="0" presId="urn:microsoft.com/office/officeart/2005/8/layout/vList4"/>
    <dgm:cxn modelId="{D6237E0F-66AC-46AE-92B7-B9947E7572B0}" srcId="{63FAF234-4142-41DE-9758-6AC09E76CF76}" destId="{613C3938-A508-47D7-A4A9-38624408B7BC}" srcOrd="3" destOrd="0" parTransId="{0AC93F10-2885-41D1-AAEF-9AD5AEC64547}" sibTransId="{20519AEC-69CD-4DB0-97FE-9FA18F334DF3}"/>
    <dgm:cxn modelId="{E6FC4DFD-92EC-48FC-B583-B151610986D9}" srcId="{63FAF234-4142-41DE-9758-6AC09E76CF76}" destId="{3EE83F59-90CE-4DA7-AF8A-14E576AA88FB}" srcOrd="2" destOrd="0" parTransId="{1FB687C4-2F33-4FD6-A7F1-28A9A915F13D}" sibTransId="{8B7C85B8-A949-4251-AC24-11C49A916119}"/>
    <dgm:cxn modelId="{0B12A6AE-C411-4B5A-978C-E4672255DBA3}" type="presOf" srcId="{3EE83F59-90CE-4DA7-AF8A-14E576AA88FB}" destId="{A80B86F4-7A3F-4585-9F6A-0E1E537F7937}" srcOrd="1" destOrd="0" presId="urn:microsoft.com/office/officeart/2005/8/layout/vList4"/>
    <dgm:cxn modelId="{E672A0E3-FBF9-4076-94BE-772E4EF3CC92}" type="presParOf" srcId="{910D6722-9A44-4C1E-823B-59C63888A2AB}" destId="{5239689A-5998-4910-BC57-BD5E1A6AA44D}" srcOrd="0" destOrd="0" presId="urn:microsoft.com/office/officeart/2005/8/layout/vList4"/>
    <dgm:cxn modelId="{95827A6E-8D69-4962-98EA-40DC6DD40E14}" type="presParOf" srcId="{5239689A-5998-4910-BC57-BD5E1A6AA44D}" destId="{46CE826B-44EA-4793-A8FF-38B19E0AC500}" srcOrd="0" destOrd="0" presId="urn:microsoft.com/office/officeart/2005/8/layout/vList4"/>
    <dgm:cxn modelId="{886E2769-6A15-4094-BA3A-49ED0A3EC790}" type="presParOf" srcId="{5239689A-5998-4910-BC57-BD5E1A6AA44D}" destId="{05C32961-2793-40A0-B747-DABEB44D6524}" srcOrd="1" destOrd="0" presId="urn:microsoft.com/office/officeart/2005/8/layout/vList4"/>
    <dgm:cxn modelId="{59AF956D-FBA0-43AD-8129-0EE4DFFE9A00}" type="presParOf" srcId="{5239689A-5998-4910-BC57-BD5E1A6AA44D}" destId="{35A0FD2D-18EC-4157-98EA-5223BBCE9CB5}" srcOrd="2" destOrd="0" presId="urn:microsoft.com/office/officeart/2005/8/layout/vList4"/>
    <dgm:cxn modelId="{82D1D36C-EC8B-40DE-9CFE-152FEF9C3521}" type="presParOf" srcId="{910D6722-9A44-4C1E-823B-59C63888A2AB}" destId="{7B3F6196-31A0-420F-997A-4C22A9103AF9}" srcOrd="1" destOrd="0" presId="urn:microsoft.com/office/officeart/2005/8/layout/vList4"/>
    <dgm:cxn modelId="{D105891D-02B2-456A-9AC2-BA22CFC676FA}" type="presParOf" srcId="{910D6722-9A44-4C1E-823B-59C63888A2AB}" destId="{7983B750-F1F0-485D-B9A5-26D784F4DC2E}" srcOrd="2" destOrd="0" presId="urn:microsoft.com/office/officeart/2005/8/layout/vList4"/>
    <dgm:cxn modelId="{7B85ED25-3343-4B75-9605-D48436B4A817}" type="presParOf" srcId="{7983B750-F1F0-485D-B9A5-26D784F4DC2E}" destId="{B2C8BE88-7C54-4055-AE56-C618AA64F4F3}" srcOrd="0" destOrd="0" presId="urn:microsoft.com/office/officeart/2005/8/layout/vList4"/>
    <dgm:cxn modelId="{2F6C6F58-5EFA-4197-A621-401F9FCFC487}" type="presParOf" srcId="{7983B750-F1F0-485D-B9A5-26D784F4DC2E}" destId="{6770FA06-ED8D-46F1-8D5C-2F35ACF1BCD5}" srcOrd="1" destOrd="0" presId="urn:microsoft.com/office/officeart/2005/8/layout/vList4"/>
    <dgm:cxn modelId="{5193F02A-8835-43B3-97E1-428CD2FB1893}" type="presParOf" srcId="{7983B750-F1F0-485D-B9A5-26D784F4DC2E}" destId="{1A9F557F-4801-4C06-8556-FC94A7C9355A}" srcOrd="2" destOrd="0" presId="urn:microsoft.com/office/officeart/2005/8/layout/vList4"/>
    <dgm:cxn modelId="{3A446B12-6D58-4004-9FF9-2E029E2BB306}" type="presParOf" srcId="{910D6722-9A44-4C1E-823B-59C63888A2AB}" destId="{084FEFAE-C666-4484-999C-389932BCB283}" srcOrd="3" destOrd="0" presId="urn:microsoft.com/office/officeart/2005/8/layout/vList4"/>
    <dgm:cxn modelId="{9603392A-211C-43DE-8CBE-A93D977E777E}" type="presParOf" srcId="{910D6722-9A44-4C1E-823B-59C63888A2AB}" destId="{ECD823E5-56C7-492A-9E80-BD855EDCC792}" srcOrd="4" destOrd="0" presId="urn:microsoft.com/office/officeart/2005/8/layout/vList4"/>
    <dgm:cxn modelId="{9AB4062F-4F8A-4958-AB8F-CC576A5250EC}" type="presParOf" srcId="{ECD823E5-56C7-492A-9E80-BD855EDCC792}" destId="{9D2C15D0-26AC-4E19-98C4-6A64B652F764}" srcOrd="0" destOrd="0" presId="urn:microsoft.com/office/officeart/2005/8/layout/vList4"/>
    <dgm:cxn modelId="{0F5C2F32-7479-44C6-B230-9AFADA763FF9}" type="presParOf" srcId="{ECD823E5-56C7-492A-9E80-BD855EDCC792}" destId="{6969F909-FAE5-48AF-9331-D6299F296D63}" srcOrd="1" destOrd="0" presId="urn:microsoft.com/office/officeart/2005/8/layout/vList4"/>
    <dgm:cxn modelId="{DF4EE209-B06B-4F3A-92A8-6A48A7E0252F}" type="presParOf" srcId="{ECD823E5-56C7-492A-9E80-BD855EDCC792}" destId="{A80B86F4-7A3F-4585-9F6A-0E1E537F7937}" srcOrd="2" destOrd="0" presId="urn:microsoft.com/office/officeart/2005/8/layout/vList4"/>
    <dgm:cxn modelId="{61E1733E-9185-44AC-8B08-36D944EB6423}" type="presParOf" srcId="{910D6722-9A44-4C1E-823B-59C63888A2AB}" destId="{31AC84FD-A03C-40B2-8E6F-B67FA79D5752}" srcOrd="5" destOrd="0" presId="urn:microsoft.com/office/officeart/2005/8/layout/vList4"/>
    <dgm:cxn modelId="{061DDDAB-A04D-4CC1-B901-59E6AE7BE801}" type="presParOf" srcId="{910D6722-9A44-4C1E-823B-59C63888A2AB}" destId="{F5C79AE1-66A0-4098-BD1D-A2EF2C5E6BB4}" srcOrd="6" destOrd="0" presId="urn:microsoft.com/office/officeart/2005/8/layout/vList4"/>
    <dgm:cxn modelId="{910CFC3C-8CD4-45B4-8E13-C39CB87B1A9D}" type="presParOf" srcId="{F5C79AE1-66A0-4098-BD1D-A2EF2C5E6BB4}" destId="{79488137-18B6-49CC-8947-319FD9B4A35E}" srcOrd="0" destOrd="0" presId="urn:microsoft.com/office/officeart/2005/8/layout/vList4"/>
    <dgm:cxn modelId="{AD792CDA-9493-464B-A5C3-A200F0FACEA0}" type="presParOf" srcId="{F5C79AE1-66A0-4098-BD1D-A2EF2C5E6BB4}" destId="{9AECDDF0-DAD9-4882-86A0-CD7F07523F25}" srcOrd="1" destOrd="0" presId="urn:microsoft.com/office/officeart/2005/8/layout/vList4"/>
    <dgm:cxn modelId="{791D2B20-FF96-48EC-AEAC-9FBA535ED50F}" type="presParOf" srcId="{F5C79AE1-66A0-4098-BD1D-A2EF2C5E6BB4}" destId="{63FB9EEE-AF73-4BB0-A12A-C5CF871EFEE3}" srcOrd="2" destOrd="0" presId="urn:microsoft.com/office/officeart/2005/8/layout/vList4"/>
    <dgm:cxn modelId="{BF48B9AB-4EEE-4D50-BCEF-C83EB3825C53}" type="presParOf" srcId="{910D6722-9A44-4C1E-823B-59C63888A2AB}" destId="{F9C9DE59-68C6-4C9F-8827-1FAF9BA2A03A}" srcOrd="7" destOrd="0" presId="urn:microsoft.com/office/officeart/2005/8/layout/vList4"/>
    <dgm:cxn modelId="{376AF81E-D18D-48AB-B05A-C315A6737F73}" type="presParOf" srcId="{910D6722-9A44-4C1E-823B-59C63888A2AB}" destId="{DF5AB653-D070-42A7-B827-CB70B04F21CF}" srcOrd="8" destOrd="0" presId="urn:microsoft.com/office/officeart/2005/8/layout/vList4"/>
    <dgm:cxn modelId="{220182A6-3DC0-4FEE-8B92-B1E38C3AF60F}" type="presParOf" srcId="{DF5AB653-D070-42A7-B827-CB70B04F21CF}" destId="{8567C11A-E2A2-4739-A21C-66681806B761}" srcOrd="0" destOrd="0" presId="urn:microsoft.com/office/officeart/2005/8/layout/vList4"/>
    <dgm:cxn modelId="{A1D1B267-30B8-4E49-94AF-573F1FCD2FF6}" type="presParOf" srcId="{DF5AB653-D070-42A7-B827-CB70B04F21CF}" destId="{5E18A9A5-3102-4C3C-8AE8-15DA95162E36}" srcOrd="1" destOrd="0" presId="urn:microsoft.com/office/officeart/2005/8/layout/vList4"/>
    <dgm:cxn modelId="{DE024D37-A12B-4AB3-AB0E-BD84D97A3DD7}" type="presParOf" srcId="{DF5AB653-D070-42A7-B827-CB70B04F21CF}" destId="{E540C29F-4C3E-4C56-864F-57C2968729F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2B0674-D2B7-4518-B2DB-9CA8D6B5C529}" type="doc">
      <dgm:prSet loTypeId="urn:microsoft.com/office/officeart/2008/layout/BendingPictureCaption" loCatId="picture" qsTypeId="urn:microsoft.com/office/officeart/2005/8/quickstyle/simple1" qsCatId="simple" csTypeId="urn:microsoft.com/office/officeart/2005/8/colors/accent0_1" csCatId="mainScheme" phldr="1"/>
      <dgm:spPr/>
      <dgm:t>
        <a:bodyPr/>
        <a:lstStyle/>
        <a:p>
          <a:endParaRPr lang="en-US"/>
        </a:p>
      </dgm:t>
    </dgm:pt>
    <dgm:pt modelId="{C342B6FA-5AFB-40A2-9E24-95AF151BDD6C}">
      <dgm:prSet phldrT="[Text]" custT="1"/>
      <dgm:spPr/>
      <dgm:t>
        <a:bodyPr/>
        <a:lstStyle/>
        <a:p>
          <a:r>
            <a:rPr lang="en-US" sz="4400" b="1" dirty="0" smtClean="0"/>
            <a:t>Critical Success Factors</a:t>
          </a:r>
          <a:endParaRPr lang="en-US" sz="4400" b="1" dirty="0"/>
        </a:p>
      </dgm:t>
    </dgm:pt>
    <dgm:pt modelId="{E4881864-DC33-4A4F-8A40-9F6E57470B63}" type="parTrans" cxnId="{D5FB5F55-B38A-4A00-8E16-C014FEDFAC73}">
      <dgm:prSet/>
      <dgm:spPr/>
      <dgm:t>
        <a:bodyPr/>
        <a:lstStyle/>
        <a:p>
          <a:endParaRPr lang="en-US"/>
        </a:p>
      </dgm:t>
    </dgm:pt>
    <dgm:pt modelId="{3A264E2B-A20F-48C5-9951-4C95E11C9463}" type="sibTrans" cxnId="{D5FB5F55-B38A-4A00-8E16-C014FEDFAC73}">
      <dgm:prSet/>
      <dgm:spPr/>
      <dgm:t>
        <a:bodyPr/>
        <a:lstStyle/>
        <a:p>
          <a:endParaRPr lang="en-US"/>
        </a:p>
      </dgm:t>
    </dgm:pt>
    <dgm:pt modelId="{3E3EE9E3-4CA9-431D-8421-A6B281AB783A}">
      <dgm:prSet phldrT="[Text]" custT="1"/>
      <dgm:spPr/>
      <dgm:t>
        <a:bodyPr/>
        <a:lstStyle/>
        <a:p>
          <a:r>
            <a:rPr lang="en-US" sz="3600" dirty="0" smtClean="0"/>
            <a:t>Governance</a:t>
          </a:r>
          <a:endParaRPr lang="en-US" sz="3600" dirty="0"/>
        </a:p>
      </dgm:t>
    </dgm:pt>
    <dgm:pt modelId="{7F32B55B-168E-4945-ACF9-E35481922018}" type="parTrans" cxnId="{24F421BC-84E6-4F12-A1C2-B128354445D0}">
      <dgm:prSet/>
      <dgm:spPr/>
      <dgm:t>
        <a:bodyPr/>
        <a:lstStyle/>
        <a:p>
          <a:endParaRPr lang="en-US"/>
        </a:p>
      </dgm:t>
    </dgm:pt>
    <dgm:pt modelId="{4BCA37B9-ABA0-4AA2-B7BB-4E100D695E1B}" type="sibTrans" cxnId="{24F421BC-84E6-4F12-A1C2-B128354445D0}">
      <dgm:prSet/>
      <dgm:spPr/>
      <dgm:t>
        <a:bodyPr/>
        <a:lstStyle/>
        <a:p>
          <a:endParaRPr lang="en-US"/>
        </a:p>
      </dgm:t>
    </dgm:pt>
    <dgm:pt modelId="{894890C2-D0AF-4C1E-8241-E498D3102FD7}">
      <dgm:prSet phldrT="[Text]" custT="1"/>
      <dgm:spPr/>
      <dgm:t>
        <a:bodyPr/>
        <a:lstStyle/>
        <a:p>
          <a:r>
            <a:rPr lang="en-US" sz="3600" dirty="0" smtClean="0"/>
            <a:t>People</a:t>
          </a:r>
          <a:endParaRPr lang="en-US" sz="3600" dirty="0"/>
        </a:p>
      </dgm:t>
    </dgm:pt>
    <dgm:pt modelId="{BCC0A574-6EB9-49B3-8735-A065F03534EE}" type="parTrans" cxnId="{0DDE5767-506B-499B-8238-6A3795090B09}">
      <dgm:prSet/>
      <dgm:spPr/>
      <dgm:t>
        <a:bodyPr/>
        <a:lstStyle/>
        <a:p>
          <a:endParaRPr lang="en-US"/>
        </a:p>
      </dgm:t>
    </dgm:pt>
    <dgm:pt modelId="{04952210-21E0-46C5-AC10-FCB06078648D}" type="sibTrans" cxnId="{0DDE5767-506B-499B-8238-6A3795090B09}">
      <dgm:prSet/>
      <dgm:spPr/>
      <dgm:t>
        <a:bodyPr/>
        <a:lstStyle/>
        <a:p>
          <a:endParaRPr lang="en-US"/>
        </a:p>
      </dgm:t>
    </dgm:pt>
    <dgm:pt modelId="{A0A2D2C8-B67B-40D6-AD2D-9809C3BBCCB5}">
      <dgm:prSet phldrT="[Text]" custT="1"/>
      <dgm:spPr/>
      <dgm:t>
        <a:bodyPr/>
        <a:lstStyle/>
        <a:p>
          <a:r>
            <a:rPr lang="en-US" sz="3600" dirty="0" smtClean="0"/>
            <a:t>Infrastructure</a:t>
          </a:r>
          <a:endParaRPr lang="en-US" sz="3600" dirty="0"/>
        </a:p>
      </dgm:t>
    </dgm:pt>
    <dgm:pt modelId="{AE866053-E7AC-4F05-9183-000CF2C7E3C0}" type="parTrans" cxnId="{A109332F-54ED-4FF7-BCA8-9578DE7A0CBA}">
      <dgm:prSet/>
      <dgm:spPr/>
      <dgm:t>
        <a:bodyPr/>
        <a:lstStyle/>
        <a:p>
          <a:endParaRPr lang="en-US"/>
        </a:p>
      </dgm:t>
    </dgm:pt>
    <dgm:pt modelId="{37D91983-8193-4E5C-B354-05DF7D81A902}" type="sibTrans" cxnId="{A109332F-54ED-4FF7-BCA8-9578DE7A0CBA}">
      <dgm:prSet/>
      <dgm:spPr/>
      <dgm:t>
        <a:bodyPr/>
        <a:lstStyle/>
        <a:p>
          <a:endParaRPr lang="en-US"/>
        </a:p>
      </dgm:t>
    </dgm:pt>
    <dgm:pt modelId="{2FFE985D-EE46-45B8-8406-935AE4FFDF57}">
      <dgm:prSet phldrT="[Text]" custT="1"/>
      <dgm:spPr/>
      <dgm:t>
        <a:bodyPr/>
        <a:lstStyle/>
        <a:p>
          <a:r>
            <a:rPr lang="en-US" sz="3600" dirty="0" smtClean="0"/>
            <a:t>Operations</a:t>
          </a:r>
          <a:endParaRPr lang="en-US" sz="3600" dirty="0"/>
        </a:p>
      </dgm:t>
    </dgm:pt>
    <dgm:pt modelId="{8F7EC963-A564-41D7-9912-D4EC24631AFC}" type="parTrans" cxnId="{06333882-DE23-4AE9-9497-53D44F4FDD99}">
      <dgm:prSet/>
      <dgm:spPr/>
    </dgm:pt>
    <dgm:pt modelId="{7C7927EF-E928-40CC-8757-69B293C4E4C1}" type="sibTrans" cxnId="{06333882-DE23-4AE9-9497-53D44F4FDD99}">
      <dgm:prSet/>
      <dgm:spPr/>
    </dgm:pt>
    <dgm:pt modelId="{FBA62DFD-DA43-4B28-813F-BDE36ECA88BB}" type="pres">
      <dgm:prSet presAssocID="{402B0674-D2B7-4518-B2DB-9CA8D6B5C529}" presName="diagram" presStyleCnt="0">
        <dgm:presLayoutVars>
          <dgm:dir/>
        </dgm:presLayoutVars>
      </dgm:prSet>
      <dgm:spPr/>
      <dgm:t>
        <a:bodyPr/>
        <a:lstStyle/>
        <a:p>
          <a:endParaRPr lang="en-US"/>
        </a:p>
      </dgm:t>
    </dgm:pt>
    <dgm:pt modelId="{C88ED0A5-1660-4090-950C-C8167D302098}" type="pres">
      <dgm:prSet presAssocID="{C342B6FA-5AFB-40A2-9E24-95AF151BDD6C}" presName="composite" presStyleCnt="0"/>
      <dgm:spPr/>
    </dgm:pt>
    <dgm:pt modelId="{937B8822-AEE2-47C3-949D-30080165EBC3}" type="pres">
      <dgm:prSet presAssocID="{C342B6FA-5AFB-40A2-9E24-95AF151BDD6C}" presName="Image" presStyleLbl="bgShp" presStyleIdx="0" presStyleCnt="1" custScaleX="96268" custLinFactNeighborX="2814" custLinFactNeighborY="12921"/>
      <dgm:spPr/>
      <dgm:t>
        <a:bodyPr/>
        <a:lstStyle/>
        <a:p>
          <a:endParaRPr lang="en-US"/>
        </a:p>
      </dgm:t>
    </dgm:pt>
    <dgm:pt modelId="{0FD1BB55-FF7B-4510-9BC7-4D58E457A9B9}" type="pres">
      <dgm:prSet presAssocID="{C342B6FA-5AFB-40A2-9E24-95AF151BDD6C}" presName="Parent" presStyleLbl="node0" presStyleIdx="0" presStyleCnt="1" custScaleX="138315" custScaleY="513423" custLinFactX="-29639" custLinFactY="-24475" custLinFactNeighborX="-100000" custLinFactNeighborY="-100000">
        <dgm:presLayoutVars>
          <dgm:bulletEnabled val="1"/>
        </dgm:presLayoutVars>
      </dgm:prSet>
      <dgm:spPr/>
      <dgm:t>
        <a:bodyPr/>
        <a:lstStyle/>
        <a:p>
          <a:endParaRPr lang="en-US"/>
        </a:p>
      </dgm:t>
    </dgm:pt>
  </dgm:ptLst>
  <dgm:cxnLst>
    <dgm:cxn modelId="{DF1E2E2B-AB03-4E9F-A9FA-BA3190371A55}" type="presOf" srcId="{2FFE985D-EE46-45B8-8406-935AE4FFDF57}" destId="{0FD1BB55-FF7B-4510-9BC7-4D58E457A9B9}" srcOrd="0" destOrd="4" presId="urn:microsoft.com/office/officeart/2008/layout/BendingPictureCaption"/>
    <dgm:cxn modelId="{49587F55-2543-40D5-B89C-798F6AA8B077}" type="presOf" srcId="{402B0674-D2B7-4518-B2DB-9CA8D6B5C529}" destId="{FBA62DFD-DA43-4B28-813F-BDE36ECA88BB}" srcOrd="0" destOrd="0" presId="urn:microsoft.com/office/officeart/2008/layout/BendingPictureCaption"/>
    <dgm:cxn modelId="{E3ECD848-4A9E-40B4-A45A-7AEC2980D996}" type="presOf" srcId="{C342B6FA-5AFB-40A2-9E24-95AF151BDD6C}" destId="{0FD1BB55-FF7B-4510-9BC7-4D58E457A9B9}" srcOrd="0" destOrd="0" presId="urn:microsoft.com/office/officeart/2008/layout/BendingPictureCaption"/>
    <dgm:cxn modelId="{52BEE857-66E9-4AD5-B648-A587AA57B906}" type="presOf" srcId="{A0A2D2C8-B67B-40D6-AD2D-9809C3BBCCB5}" destId="{0FD1BB55-FF7B-4510-9BC7-4D58E457A9B9}" srcOrd="0" destOrd="3" presId="urn:microsoft.com/office/officeart/2008/layout/BendingPictureCaption"/>
    <dgm:cxn modelId="{F6B367EE-A997-4633-85E0-64FAB388BDD6}" type="presOf" srcId="{894890C2-D0AF-4C1E-8241-E498D3102FD7}" destId="{0FD1BB55-FF7B-4510-9BC7-4D58E457A9B9}" srcOrd="0" destOrd="2" presId="urn:microsoft.com/office/officeart/2008/layout/BendingPictureCaption"/>
    <dgm:cxn modelId="{A109332F-54ED-4FF7-BCA8-9578DE7A0CBA}" srcId="{C342B6FA-5AFB-40A2-9E24-95AF151BDD6C}" destId="{A0A2D2C8-B67B-40D6-AD2D-9809C3BBCCB5}" srcOrd="2" destOrd="0" parTransId="{AE866053-E7AC-4F05-9183-000CF2C7E3C0}" sibTransId="{37D91983-8193-4E5C-B354-05DF7D81A902}"/>
    <dgm:cxn modelId="{1B248B00-9019-459D-ADB4-79AB4B581049}" type="presOf" srcId="{3E3EE9E3-4CA9-431D-8421-A6B281AB783A}" destId="{0FD1BB55-FF7B-4510-9BC7-4D58E457A9B9}" srcOrd="0" destOrd="1" presId="urn:microsoft.com/office/officeart/2008/layout/BendingPictureCaption"/>
    <dgm:cxn modelId="{D5FB5F55-B38A-4A00-8E16-C014FEDFAC73}" srcId="{402B0674-D2B7-4518-B2DB-9CA8D6B5C529}" destId="{C342B6FA-5AFB-40A2-9E24-95AF151BDD6C}" srcOrd="0" destOrd="0" parTransId="{E4881864-DC33-4A4F-8A40-9F6E57470B63}" sibTransId="{3A264E2B-A20F-48C5-9951-4C95E11C9463}"/>
    <dgm:cxn modelId="{0DDE5767-506B-499B-8238-6A3795090B09}" srcId="{C342B6FA-5AFB-40A2-9E24-95AF151BDD6C}" destId="{894890C2-D0AF-4C1E-8241-E498D3102FD7}" srcOrd="1" destOrd="0" parTransId="{BCC0A574-6EB9-49B3-8735-A065F03534EE}" sibTransId="{04952210-21E0-46C5-AC10-FCB06078648D}"/>
    <dgm:cxn modelId="{06333882-DE23-4AE9-9497-53D44F4FDD99}" srcId="{C342B6FA-5AFB-40A2-9E24-95AF151BDD6C}" destId="{2FFE985D-EE46-45B8-8406-935AE4FFDF57}" srcOrd="3" destOrd="0" parTransId="{8F7EC963-A564-41D7-9912-D4EC24631AFC}" sibTransId="{7C7927EF-E928-40CC-8757-69B293C4E4C1}"/>
    <dgm:cxn modelId="{24F421BC-84E6-4F12-A1C2-B128354445D0}" srcId="{C342B6FA-5AFB-40A2-9E24-95AF151BDD6C}" destId="{3E3EE9E3-4CA9-431D-8421-A6B281AB783A}" srcOrd="0" destOrd="0" parTransId="{7F32B55B-168E-4945-ACF9-E35481922018}" sibTransId="{4BCA37B9-ABA0-4AA2-B7BB-4E100D695E1B}"/>
    <dgm:cxn modelId="{F1F8C779-0068-4085-8DB4-9F668CF9DF30}" type="presParOf" srcId="{FBA62DFD-DA43-4B28-813F-BDE36ECA88BB}" destId="{C88ED0A5-1660-4090-950C-C8167D302098}" srcOrd="0" destOrd="0" presId="urn:microsoft.com/office/officeart/2008/layout/BendingPictureCaption"/>
    <dgm:cxn modelId="{83BF75BE-B3EE-4306-B6A0-E167D6145D56}" type="presParOf" srcId="{C88ED0A5-1660-4090-950C-C8167D302098}" destId="{937B8822-AEE2-47C3-949D-30080165EBC3}" srcOrd="0" destOrd="0" presId="urn:microsoft.com/office/officeart/2008/layout/BendingPictureCaption"/>
    <dgm:cxn modelId="{90D3AF69-BE58-4FF1-BB97-4A96C1B9B389}" type="presParOf" srcId="{C88ED0A5-1660-4090-950C-C8167D302098}" destId="{0FD1BB55-FF7B-4510-9BC7-4D58E457A9B9}"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337A9-C3A4-4EE9-9511-178A0DEED00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76BAE1-4016-4553-897B-990D3D869834}">
      <dgm:prSet phldrT="[Text]"/>
      <dgm:spPr>
        <a:solidFill>
          <a:schemeClr val="accent3">
            <a:lumMod val="75000"/>
          </a:schemeClr>
        </a:solidFill>
      </dgm:spPr>
      <dgm:t>
        <a:bodyPr/>
        <a:lstStyle/>
        <a:p>
          <a:r>
            <a:rPr lang="en-US" dirty="0" smtClean="0"/>
            <a:t>W-8 BEN for individuals</a:t>
          </a:r>
          <a:endParaRPr lang="en-US" dirty="0"/>
        </a:p>
      </dgm:t>
    </dgm:pt>
    <dgm:pt modelId="{78B97799-DCE5-4BBA-BCB8-7E39EF7B0A3F}" type="parTrans" cxnId="{CF681AA5-309D-4AB5-9E8B-A260BEF721D6}">
      <dgm:prSet/>
      <dgm:spPr/>
      <dgm:t>
        <a:bodyPr/>
        <a:lstStyle/>
        <a:p>
          <a:endParaRPr lang="en-US"/>
        </a:p>
      </dgm:t>
    </dgm:pt>
    <dgm:pt modelId="{F01800B7-D4A7-4A1A-9F88-B725DD3AAFA5}" type="sibTrans" cxnId="{CF681AA5-309D-4AB5-9E8B-A260BEF721D6}">
      <dgm:prSet/>
      <dgm:spPr/>
      <dgm:t>
        <a:bodyPr/>
        <a:lstStyle/>
        <a:p>
          <a:endParaRPr lang="en-US"/>
        </a:p>
      </dgm:t>
    </dgm:pt>
    <dgm:pt modelId="{E181E850-3282-4138-9D83-0F12A2BAB70A}">
      <dgm:prSet phldrT="[Text]"/>
      <dgm:spPr>
        <a:solidFill>
          <a:schemeClr val="accent3">
            <a:lumMod val="75000"/>
          </a:schemeClr>
        </a:solidFill>
      </dgm:spPr>
      <dgm:t>
        <a:bodyPr/>
        <a:lstStyle/>
        <a:p>
          <a:r>
            <a:rPr lang="en-US" dirty="0" smtClean="0"/>
            <a:t>W-8 for Entities</a:t>
          </a:r>
          <a:endParaRPr lang="en-US" dirty="0"/>
        </a:p>
      </dgm:t>
    </dgm:pt>
    <dgm:pt modelId="{08F4A5DB-1ED1-4033-8932-13A1B60268DE}" type="parTrans" cxnId="{38D2BDDD-B4DA-40CD-8B42-71C1CECB6F3E}">
      <dgm:prSet/>
      <dgm:spPr/>
      <dgm:t>
        <a:bodyPr/>
        <a:lstStyle/>
        <a:p>
          <a:endParaRPr lang="en-US"/>
        </a:p>
      </dgm:t>
    </dgm:pt>
    <dgm:pt modelId="{0080162D-3227-457B-BD75-F1FF38C9E0C0}" type="sibTrans" cxnId="{38D2BDDD-B4DA-40CD-8B42-71C1CECB6F3E}">
      <dgm:prSet/>
      <dgm:spPr/>
      <dgm:t>
        <a:bodyPr/>
        <a:lstStyle/>
        <a:p>
          <a:endParaRPr lang="en-US"/>
        </a:p>
      </dgm:t>
    </dgm:pt>
    <dgm:pt modelId="{14967AF9-D15A-4902-9A3D-423E3C24D054}" type="pres">
      <dgm:prSet presAssocID="{6C8337A9-C3A4-4EE9-9511-178A0DEED009}" presName="diagram" presStyleCnt="0">
        <dgm:presLayoutVars>
          <dgm:dir/>
          <dgm:resizeHandles val="exact"/>
        </dgm:presLayoutVars>
      </dgm:prSet>
      <dgm:spPr/>
      <dgm:t>
        <a:bodyPr/>
        <a:lstStyle/>
        <a:p>
          <a:endParaRPr lang="en-US"/>
        </a:p>
      </dgm:t>
    </dgm:pt>
    <dgm:pt modelId="{B89122BC-73C0-44FA-B9F5-3CB772FDE443}" type="pres">
      <dgm:prSet presAssocID="{F576BAE1-4016-4553-897B-990D3D869834}" presName="node" presStyleLbl="node1" presStyleIdx="0" presStyleCnt="2">
        <dgm:presLayoutVars>
          <dgm:bulletEnabled val="1"/>
        </dgm:presLayoutVars>
      </dgm:prSet>
      <dgm:spPr/>
      <dgm:t>
        <a:bodyPr/>
        <a:lstStyle/>
        <a:p>
          <a:endParaRPr lang="en-US"/>
        </a:p>
      </dgm:t>
    </dgm:pt>
    <dgm:pt modelId="{B19F653C-227D-41B7-81C9-341705722DB3}" type="pres">
      <dgm:prSet presAssocID="{F01800B7-D4A7-4A1A-9F88-B725DD3AAFA5}" presName="sibTrans" presStyleCnt="0"/>
      <dgm:spPr/>
    </dgm:pt>
    <dgm:pt modelId="{AE3CE1BD-6D02-4389-A748-492D2C59E236}" type="pres">
      <dgm:prSet presAssocID="{E181E850-3282-4138-9D83-0F12A2BAB70A}" presName="node" presStyleLbl="node1" presStyleIdx="1" presStyleCnt="2">
        <dgm:presLayoutVars>
          <dgm:bulletEnabled val="1"/>
        </dgm:presLayoutVars>
      </dgm:prSet>
      <dgm:spPr/>
      <dgm:t>
        <a:bodyPr/>
        <a:lstStyle/>
        <a:p>
          <a:endParaRPr lang="en-US"/>
        </a:p>
      </dgm:t>
    </dgm:pt>
  </dgm:ptLst>
  <dgm:cxnLst>
    <dgm:cxn modelId="{59112D1E-01EC-4530-9776-C25B134F4E01}" type="presOf" srcId="{6C8337A9-C3A4-4EE9-9511-178A0DEED009}" destId="{14967AF9-D15A-4902-9A3D-423E3C24D054}" srcOrd="0" destOrd="0" presId="urn:microsoft.com/office/officeart/2005/8/layout/default"/>
    <dgm:cxn modelId="{38D2BDDD-B4DA-40CD-8B42-71C1CECB6F3E}" srcId="{6C8337A9-C3A4-4EE9-9511-178A0DEED009}" destId="{E181E850-3282-4138-9D83-0F12A2BAB70A}" srcOrd="1" destOrd="0" parTransId="{08F4A5DB-1ED1-4033-8932-13A1B60268DE}" sibTransId="{0080162D-3227-457B-BD75-F1FF38C9E0C0}"/>
    <dgm:cxn modelId="{CF681AA5-309D-4AB5-9E8B-A260BEF721D6}" srcId="{6C8337A9-C3A4-4EE9-9511-178A0DEED009}" destId="{F576BAE1-4016-4553-897B-990D3D869834}" srcOrd="0" destOrd="0" parTransId="{78B97799-DCE5-4BBA-BCB8-7E39EF7B0A3F}" sibTransId="{F01800B7-D4A7-4A1A-9F88-B725DD3AAFA5}"/>
    <dgm:cxn modelId="{8783C17C-0494-4EB6-A1DC-9DB7F54F9A6C}" type="presOf" srcId="{E181E850-3282-4138-9D83-0F12A2BAB70A}" destId="{AE3CE1BD-6D02-4389-A748-492D2C59E236}" srcOrd="0" destOrd="0" presId="urn:microsoft.com/office/officeart/2005/8/layout/default"/>
    <dgm:cxn modelId="{E7F29478-7276-4B1C-9CEE-72F0EFAB77B9}" type="presOf" srcId="{F576BAE1-4016-4553-897B-990D3D869834}" destId="{B89122BC-73C0-44FA-B9F5-3CB772FDE443}" srcOrd="0" destOrd="0" presId="urn:microsoft.com/office/officeart/2005/8/layout/default"/>
    <dgm:cxn modelId="{DC3AF227-52EA-4F1A-AF28-7214CAC1E1E3}" type="presParOf" srcId="{14967AF9-D15A-4902-9A3D-423E3C24D054}" destId="{B89122BC-73C0-44FA-B9F5-3CB772FDE443}" srcOrd="0" destOrd="0" presId="urn:microsoft.com/office/officeart/2005/8/layout/default"/>
    <dgm:cxn modelId="{5392FF79-10D9-4E72-83D1-5CAC64DE87B8}" type="presParOf" srcId="{14967AF9-D15A-4902-9A3D-423E3C24D054}" destId="{B19F653C-227D-41B7-81C9-341705722DB3}" srcOrd="1" destOrd="0" presId="urn:microsoft.com/office/officeart/2005/8/layout/default"/>
    <dgm:cxn modelId="{FDC7E8F3-BF34-47AB-9848-9CA00CBC8A5F}" type="presParOf" srcId="{14967AF9-D15A-4902-9A3D-423E3C24D054}" destId="{AE3CE1BD-6D02-4389-A748-492D2C59E23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389BBC-DF18-4504-B263-592E0601702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09B0CE3A-4BB2-4C02-A588-49C72379A4B0}">
      <dgm:prSet phldrT="[Text]" custT="1"/>
      <dgm:spPr/>
      <dgm:t>
        <a:bodyPr/>
        <a:lstStyle/>
        <a:p>
          <a:r>
            <a:rPr lang="en-US" sz="2800" dirty="0" smtClean="0"/>
            <a:t>Risk Identification &amp; Assessment</a:t>
          </a:r>
          <a:endParaRPr lang="en-US" sz="2800" dirty="0"/>
        </a:p>
      </dgm:t>
    </dgm:pt>
    <dgm:pt modelId="{23797795-ED1C-4C0C-B626-257F29929DE0}" type="parTrans" cxnId="{4DFAFE50-7178-4C4A-ABA4-59134C71BED1}">
      <dgm:prSet/>
      <dgm:spPr/>
      <dgm:t>
        <a:bodyPr/>
        <a:lstStyle/>
        <a:p>
          <a:endParaRPr lang="en-US"/>
        </a:p>
      </dgm:t>
    </dgm:pt>
    <dgm:pt modelId="{945A3987-F697-410B-B36E-E5EA6EF0427F}" type="sibTrans" cxnId="{4DFAFE50-7178-4C4A-ABA4-59134C71BED1}">
      <dgm:prSet/>
      <dgm:spPr/>
      <dgm:t>
        <a:bodyPr/>
        <a:lstStyle/>
        <a:p>
          <a:endParaRPr lang="en-US"/>
        </a:p>
      </dgm:t>
    </dgm:pt>
    <dgm:pt modelId="{504BC3E2-01BF-403E-B6BB-5B182857E35D}">
      <dgm:prSet phldrT="[Text]" custT="1"/>
      <dgm:spPr/>
      <dgm:t>
        <a:bodyPr/>
        <a:lstStyle/>
        <a:p>
          <a:r>
            <a:rPr lang="en-US" sz="2800" dirty="0" smtClean="0"/>
            <a:t>Process &amp; Controls Monitoring</a:t>
          </a:r>
          <a:endParaRPr lang="en-US" sz="2800" dirty="0"/>
        </a:p>
      </dgm:t>
    </dgm:pt>
    <dgm:pt modelId="{54D2A3CC-FA70-4DBD-9311-E1655A8498E1}" type="parTrans" cxnId="{13ACCA0D-2D19-4902-A94A-70E35FC8976F}">
      <dgm:prSet/>
      <dgm:spPr/>
      <dgm:t>
        <a:bodyPr/>
        <a:lstStyle/>
        <a:p>
          <a:endParaRPr lang="en-US"/>
        </a:p>
      </dgm:t>
    </dgm:pt>
    <dgm:pt modelId="{79E69BDC-6752-4F32-BED0-12F0FD21FE9F}" type="sibTrans" cxnId="{13ACCA0D-2D19-4902-A94A-70E35FC8976F}">
      <dgm:prSet/>
      <dgm:spPr/>
      <dgm:t>
        <a:bodyPr/>
        <a:lstStyle/>
        <a:p>
          <a:endParaRPr lang="en-US"/>
        </a:p>
      </dgm:t>
    </dgm:pt>
    <dgm:pt modelId="{198EACA9-7622-46A2-B240-01F7712D5AB1}">
      <dgm:prSet phldrT="[Text]" custT="1"/>
      <dgm:spPr/>
      <dgm:t>
        <a:bodyPr/>
        <a:lstStyle/>
        <a:p>
          <a:r>
            <a:rPr lang="en-US" sz="2800" dirty="0" smtClean="0"/>
            <a:t>Teaming with Internal Audit</a:t>
          </a:r>
          <a:endParaRPr lang="en-US" sz="2800" dirty="0"/>
        </a:p>
      </dgm:t>
    </dgm:pt>
    <dgm:pt modelId="{A439C41A-AFCA-4DDC-931B-5E9F17C73AA2}" type="parTrans" cxnId="{AEF27606-5D9D-491E-B054-2FDA6ED19017}">
      <dgm:prSet/>
      <dgm:spPr/>
      <dgm:t>
        <a:bodyPr/>
        <a:lstStyle/>
        <a:p>
          <a:endParaRPr lang="en-US"/>
        </a:p>
      </dgm:t>
    </dgm:pt>
    <dgm:pt modelId="{2D44BEB7-39C4-463E-A833-7E0C31161840}" type="sibTrans" cxnId="{AEF27606-5D9D-491E-B054-2FDA6ED19017}">
      <dgm:prSet/>
      <dgm:spPr/>
      <dgm:t>
        <a:bodyPr/>
        <a:lstStyle/>
        <a:p>
          <a:endParaRPr lang="en-US"/>
        </a:p>
      </dgm:t>
    </dgm:pt>
    <dgm:pt modelId="{74CF3ECD-D97D-48A7-ACE6-61D632CBF639}">
      <dgm:prSet phldrT="[Text]" custT="1"/>
      <dgm:spPr/>
      <dgm:t>
        <a:bodyPr/>
        <a:lstStyle/>
        <a:p>
          <a:r>
            <a:rPr lang="en-US" sz="2800" dirty="0" smtClean="0"/>
            <a:t>Process and Controls Remediation &amp; Improvement</a:t>
          </a:r>
          <a:endParaRPr lang="en-US" sz="2800" dirty="0"/>
        </a:p>
      </dgm:t>
    </dgm:pt>
    <dgm:pt modelId="{E2AB3549-E8AE-4740-9308-5F2B5DF67374}" type="parTrans" cxnId="{9BC78473-2446-4145-B7B7-DC811B66E18C}">
      <dgm:prSet/>
      <dgm:spPr/>
      <dgm:t>
        <a:bodyPr/>
        <a:lstStyle/>
        <a:p>
          <a:endParaRPr lang="en-US"/>
        </a:p>
      </dgm:t>
    </dgm:pt>
    <dgm:pt modelId="{FA228E78-80FB-40B0-B46D-B56B3090B6C2}" type="sibTrans" cxnId="{9BC78473-2446-4145-B7B7-DC811B66E18C}">
      <dgm:prSet/>
      <dgm:spPr/>
      <dgm:t>
        <a:bodyPr/>
        <a:lstStyle/>
        <a:p>
          <a:endParaRPr lang="en-US"/>
        </a:p>
      </dgm:t>
    </dgm:pt>
    <dgm:pt modelId="{6B53275A-A15A-4830-867F-DB8A621AD7F8}" type="pres">
      <dgm:prSet presAssocID="{2A389BBC-DF18-4504-B263-592E06017022}" presName="linear" presStyleCnt="0">
        <dgm:presLayoutVars>
          <dgm:dir/>
          <dgm:animLvl val="lvl"/>
          <dgm:resizeHandles val="exact"/>
        </dgm:presLayoutVars>
      </dgm:prSet>
      <dgm:spPr/>
      <dgm:t>
        <a:bodyPr/>
        <a:lstStyle/>
        <a:p>
          <a:endParaRPr lang="en-US"/>
        </a:p>
      </dgm:t>
    </dgm:pt>
    <dgm:pt modelId="{51D68818-DE41-4421-B794-8FBB85938B7C}" type="pres">
      <dgm:prSet presAssocID="{09B0CE3A-4BB2-4C02-A588-49C72379A4B0}" presName="parentLin" presStyleCnt="0"/>
      <dgm:spPr/>
    </dgm:pt>
    <dgm:pt modelId="{1A96A882-03D5-4016-A0D0-9572EB1086F3}" type="pres">
      <dgm:prSet presAssocID="{09B0CE3A-4BB2-4C02-A588-49C72379A4B0}" presName="parentLeftMargin" presStyleLbl="node1" presStyleIdx="0" presStyleCnt="4"/>
      <dgm:spPr/>
      <dgm:t>
        <a:bodyPr/>
        <a:lstStyle/>
        <a:p>
          <a:endParaRPr lang="en-US"/>
        </a:p>
      </dgm:t>
    </dgm:pt>
    <dgm:pt modelId="{BD43C1B9-EE9A-4D60-A9F4-3387E19B8790}" type="pres">
      <dgm:prSet presAssocID="{09B0CE3A-4BB2-4C02-A588-49C72379A4B0}" presName="parentText" presStyleLbl="node1" presStyleIdx="0" presStyleCnt="4" custScaleX="131539" custScaleY="176694">
        <dgm:presLayoutVars>
          <dgm:chMax val="0"/>
          <dgm:bulletEnabled val="1"/>
        </dgm:presLayoutVars>
      </dgm:prSet>
      <dgm:spPr/>
      <dgm:t>
        <a:bodyPr/>
        <a:lstStyle/>
        <a:p>
          <a:endParaRPr lang="en-US"/>
        </a:p>
      </dgm:t>
    </dgm:pt>
    <dgm:pt modelId="{05BB0AF3-203F-491C-AC41-CE27E84A83A8}" type="pres">
      <dgm:prSet presAssocID="{09B0CE3A-4BB2-4C02-A588-49C72379A4B0}" presName="negativeSpace" presStyleCnt="0"/>
      <dgm:spPr/>
    </dgm:pt>
    <dgm:pt modelId="{94EA8A5F-408A-43F8-8260-36EB9C4D831E}" type="pres">
      <dgm:prSet presAssocID="{09B0CE3A-4BB2-4C02-A588-49C72379A4B0}" presName="childText" presStyleLbl="conFgAcc1" presStyleIdx="0" presStyleCnt="4">
        <dgm:presLayoutVars>
          <dgm:bulletEnabled val="1"/>
        </dgm:presLayoutVars>
      </dgm:prSet>
      <dgm:spPr/>
    </dgm:pt>
    <dgm:pt modelId="{ABE5D0E8-7E41-4E4F-917C-867ED9AFB19B}" type="pres">
      <dgm:prSet presAssocID="{945A3987-F697-410B-B36E-E5EA6EF0427F}" presName="spaceBetweenRectangles" presStyleCnt="0"/>
      <dgm:spPr/>
    </dgm:pt>
    <dgm:pt modelId="{19181845-C41D-4368-B5ED-B5F2D76AF0FD}" type="pres">
      <dgm:prSet presAssocID="{504BC3E2-01BF-403E-B6BB-5B182857E35D}" presName="parentLin" presStyleCnt="0"/>
      <dgm:spPr/>
    </dgm:pt>
    <dgm:pt modelId="{704532CD-E8CA-41E3-BD74-88382B338A35}" type="pres">
      <dgm:prSet presAssocID="{504BC3E2-01BF-403E-B6BB-5B182857E35D}" presName="parentLeftMargin" presStyleLbl="node1" presStyleIdx="0" presStyleCnt="4"/>
      <dgm:spPr/>
      <dgm:t>
        <a:bodyPr/>
        <a:lstStyle/>
        <a:p>
          <a:endParaRPr lang="en-US"/>
        </a:p>
      </dgm:t>
    </dgm:pt>
    <dgm:pt modelId="{EA7F9112-D40C-4825-A19B-4CC64482BDD9}" type="pres">
      <dgm:prSet presAssocID="{504BC3E2-01BF-403E-B6BB-5B182857E35D}" presName="parentText" presStyleLbl="node1" presStyleIdx="1" presStyleCnt="4" custScaleX="131539" custScaleY="176694">
        <dgm:presLayoutVars>
          <dgm:chMax val="0"/>
          <dgm:bulletEnabled val="1"/>
        </dgm:presLayoutVars>
      </dgm:prSet>
      <dgm:spPr/>
      <dgm:t>
        <a:bodyPr/>
        <a:lstStyle/>
        <a:p>
          <a:endParaRPr lang="en-US"/>
        </a:p>
      </dgm:t>
    </dgm:pt>
    <dgm:pt modelId="{A048A358-123E-4923-A2FD-327B6324FE0F}" type="pres">
      <dgm:prSet presAssocID="{504BC3E2-01BF-403E-B6BB-5B182857E35D}" presName="negativeSpace" presStyleCnt="0"/>
      <dgm:spPr/>
    </dgm:pt>
    <dgm:pt modelId="{B047AFAE-192D-4692-8D9C-7F7F8E123134}" type="pres">
      <dgm:prSet presAssocID="{504BC3E2-01BF-403E-B6BB-5B182857E35D}" presName="childText" presStyleLbl="conFgAcc1" presStyleIdx="1" presStyleCnt="4">
        <dgm:presLayoutVars>
          <dgm:bulletEnabled val="1"/>
        </dgm:presLayoutVars>
      </dgm:prSet>
      <dgm:spPr/>
    </dgm:pt>
    <dgm:pt modelId="{F3E01B24-1D30-48F1-9F86-F0B400A0E7EA}" type="pres">
      <dgm:prSet presAssocID="{79E69BDC-6752-4F32-BED0-12F0FD21FE9F}" presName="spaceBetweenRectangles" presStyleCnt="0"/>
      <dgm:spPr/>
    </dgm:pt>
    <dgm:pt modelId="{60ABC0C8-31D2-47F6-BB17-DF894115BBF2}" type="pres">
      <dgm:prSet presAssocID="{198EACA9-7622-46A2-B240-01F7712D5AB1}" presName="parentLin" presStyleCnt="0"/>
      <dgm:spPr/>
    </dgm:pt>
    <dgm:pt modelId="{62ED4D26-0009-4B19-99A8-13ECEBEAD9CD}" type="pres">
      <dgm:prSet presAssocID="{198EACA9-7622-46A2-B240-01F7712D5AB1}" presName="parentLeftMargin" presStyleLbl="node1" presStyleIdx="1" presStyleCnt="4"/>
      <dgm:spPr/>
      <dgm:t>
        <a:bodyPr/>
        <a:lstStyle/>
        <a:p>
          <a:endParaRPr lang="en-US"/>
        </a:p>
      </dgm:t>
    </dgm:pt>
    <dgm:pt modelId="{FC08D288-FA44-465E-B98A-50A39909897D}" type="pres">
      <dgm:prSet presAssocID="{198EACA9-7622-46A2-B240-01F7712D5AB1}" presName="parentText" presStyleLbl="node1" presStyleIdx="2" presStyleCnt="4" custScaleX="131539" custScaleY="176694">
        <dgm:presLayoutVars>
          <dgm:chMax val="0"/>
          <dgm:bulletEnabled val="1"/>
        </dgm:presLayoutVars>
      </dgm:prSet>
      <dgm:spPr/>
      <dgm:t>
        <a:bodyPr/>
        <a:lstStyle/>
        <a:p>
          <a:endParaRPr lang="en-US"/>
        </a:p>
      </dgm:t>
    </dgm:pt>
    <dgm:pt modelId="{9A92E682-650C-422E-8991-6AA91A100429}" type="pres">
      <dgm:prSet presAssocID="{198EACA9-7622-46A2-B240-01F7712D5AB1}" presName="negativeSpace" presStyleCnt="0"/>
      <dgm:spPr/>
    </dgm:pt>
    <dgm:pt modelId="{8A6B255E-5DEE-4910-95C9-A6BBE4C42E6B}" type="pres">
      <dgm:prSet presAssocID="{198EACA9-7622-46A2-B240-01F7712D5AB1}" presName="childText" presStyleLbl="conFgAcc1" presStyleIdx="2" presStyleCnt="4">
        <dgm:presLayoutVars>
          <dgm:bulletEnabled val="1"/>
        </dgm:presLayoutVars>
      </dgm:prSet>
      <dgm:spPr/>
    </dgm:pt>
    <dgm:pt modelId="{5B64D4AA-FF0D-42AD-B1DA-396FACE64630}" type="pres">
      <dgm:prSet presAssocID="{2D44BEB7-39C4-463E-A833-7E0C31161840}" presName="spaceBetweenRectangles" presStyleCnt="0"/>
      <dgm:spPr/>
    </dgm:pt>
    <dgm:pt modelId="{58D6DC52-C2AC-4922-81E8-7C9EF205B2FA}" type="pres">
      <dgm:prSet presAssocID="{74CF3ECD-D97D-48A7-ACE6-61D632CBF639}" presName="parentLin" presStyleCnt="0"/>
      <dgm:spPr/>
    </dgm:pt>
    <dgm:pt modelId="{7EA723F3-AF5F-4C9B-A1B1-241F8BC78996}" type="pres">
      <dgm:prSet presAssocID="{74CF3ECD-D97D-48A7-ACE6-61D632CBF639}" presName="parentLeftMargin" presStyleLbl="node1" presStyleIdx="2" presStyleCnt="4"/>
      <dgm:spPr/>
      <dgm:t>
        <a:bodyPr/>
        <a:lstStyle/>
        <a:p>
          <a:endParaRPr lang="en-US"/>
        </a:p>
      </dgm:t>
    </dgm:pt>
    <dgm:pt modelId="{7B8B7D5D-A79D-4385-925F-687EC1B2B01B}" type="pres">
      <dgm:prSet presAssocID="{74CF3ECD-D97D-48A7-ACE6-61D632CBF639}" presName="parentText" presStyleLbl="node1" presStyleIdx="3" presStyleCnt="4" custScaleX="131539" custScaleY="176694">
        <dgm:presLayoutVars>
          <dgm:chMax val="0"/>
          <dgm:bulletEnabled val="1"/>
        </dgm:presLayoutVars>
      </dgm:prSet>
      <dgm:spPr/>
      <dgm:t>
        <a:bodyPr/>
        <a:lstStyle/>
        <a:p>
          <a:endParaRPr lang="en-US"/>
        </a:p>
      </dgm:t>
    </dgm:pt>
    <dgm:pt modelId="{98F1E371-27D3-4E0C-A9AD-98538D1FDC83}" type="pres">
      <dgm:prSet presAssocID="{74CF3ECD-D97D-48A7-ACE6-61D632CBF639}" presName="negativeSpace" presStyleCnt="0"/>
      <dgm:spPr/>
    </dgm:pt>
    <dgm:pt modelId="{83FAB779-BB4A-47FC-B1A0-AC4B6CD2999A}" type="pres">
      <dgm:prSet presAssocID="{74CF3ECD-D97D-48A7-ACE6-61D632CBF639}" presName="childText" presStyleLbl="conFgAcc1" presStyleIdx="3" presStyleCnt="4">
        <dgm:presLayoutVars>
          <dgm:bulletEnabled val="1"/>
        </dgm:presLayoutVars>
      </dgm:prSet>
      <dgm:spPr/>
    </dgm:pt>
  </dgm:ptLst>
  <dgm:cxnLst>
    <dgm:cxn modelId="{12E2A89B-2F3B-48BC-97B7-B3D96F459DB8}" type="presOf" srcId="{2A389BBC-DF18-4504-B263-592E06017022}" destId="{6B53275A-A15A-4830-867F-DB8A621AD7F8}" srcOrd="0" destOrd="0" presId="urn:microsoft.com/office/officeart/2005/8/layout/list1"/>
    <dgm:cxn modelId="{7FF06055-63C4-4309-8ED2-1567239DD127}" type="presOf" srcId="{74CF3ECD-D97D-48A7-ACE6-61D632CBF639}" destId="{7B8B7D5D-A79D-4385-925F-687EC1B2B01B}" srcOrd="1" destOrd="0" presId="urn:microsoft.com/office/officeart/2005/8/layout/list1"/>
    <dgm:cxn modelId="{4DFAFE50-7178-4C4A-ABA4-59134C71BED1}" srcId="{2A389BBC-DF18-4504-B263-592E06017022}" destId="{09B0CE3A-4BB2-4C02-A588-49C72379A4B0}" srcOrd="0" destOrd="0" parTransId="{23797795-ED1C-4C0C-B626-257F29929DE0}" sibTransId="{945A3987-F697-410B-B36E-E5EA6EF0427F}"/>
    <dgm:cxn modelId="{9B752775-5375-47F8-B6E3-10B929AE15A5}" type="presOf" srcId="{198EACA9-7622-46A2-B240-01F7712D5AB1}" destId="{FC08D288-FA44-465E-B98A-50A39909897D}" srcOrd="1" destOrd="0" presId="urn:microsoft.com/office/officeart/2005/8/layout/list1"/>
    <dgm:cxn modelId="{13ACCA0D-2D19-4902-A94A-70E35FC8976F}" srcId="{2A389BBC-DF18-4504-B263-592E06017022}" destId="{504BC3E2-01BF-403E-B6BB-5B182857E35D}" srcOrd="1" destOrd="0" parTransId="{54D2A3CC-FA70-4DBD-9311-E1655A8498E1}" sibTransId="{79E69BDC-6752-4F32-BED0-12F0FD21FE9F}"/>
    <dgm:cxn modelId="{B436E529-41D5-44B8-8320-4C94A8F5994C}" type="presOf" srcId="{504BC3E2-01BF-403E-B6BB-5B182857E35D}" destId="{704532CD-E8CA-41E3-BD74-88382B338A35}" srcOrd="0" destOrd="0" presId="urn:microsoft.com/office/officeart/2005/8/layout/list1"/>
    <dgm:cxn modelId="{AEF27606-5D9D-491E-B054-2FDA6ED19017}" srcId="{2A389BBC-DF18-4504-B263-592E06017022}" destId="{198EACA9-7622-46A2-B240-01F7712D5AB1}" srcOrd="2" destOrd="0" parTransId="{A439C41A-AFCA-4DDC-931B-5E9F17C73AA2}" sibTransId="{2D44BEB7-39C4-463E-A833-7E0C31161840}"/>
    <dgm:cxn modelId="{4270B608-5748-447A-84FE-A2C0096B6871}" type="presOf" srcId="{09B0CE3A-4BB2-4C02-A588-49C72379A4B0}" destId="{BD43C1B9-EE9A-4D60-A9F4-3387E19B8790}" srcOrd="1" destOrd="0" presId="urn:microsoft.com/office/officeart/2005/8/layout/list1"/>
    <dgm:cxn modelId="{3E0DEA14-7A54-4949-AC06-C626DB2EE022}" type="presOf" srcId="{198EACA9-7622-46A2-B240-01F7712D5AB1}" destId="{62ED4D26-0009-4B19-99A8-13ECEBEAD9CD}" srcOrd="0" destOrd="0" presId="urn:microsoft.com/office/officeart/2005/8/layout/list1"/>
    <dgm:cxn modelId="{BBBD2722-E09C-4905-A7D3-983DD1ACCC26}" type="presOf" srcId="{09B0CE3A-4BB2-4C02-A588-49C72379A4B0}" destId="{1A96A882-03D5-4016-A0D0-9572EB1086F3}" srcOrd="0" destOrd="0" presId="urn:microsoft.com/office/officeart/2005/8/layout/list1"/>
    <dgm:cxn modelId="{9097051D-AE42-4F09-BA22-781BB4AECD91}" type="presOf" srcId="{74CF3ECD-D97D-48A7-ACE6-61D632CBF639}" destId="{7EA723F3-AF5F-4C9B-A1B1-241F8BC78996}" srcOrd="0" destOrd="0" presId="urn:microsoft.com/office/officeart/2005/8/layout/list1"/>
    <dgm:cxn modelId="{DB12602F-B0B9-4B62-A3D4-09115C6D5AF8}" type="presOf" srcId="{504BC3E2-01BF-403E-B6BB-5B182857E35D}" destId="{EA7F9112-D40C-4825-A19B-4CC64482BDD9}" srcOrd="1" destOrd="0" presId="urn:microsoft.com/office/officeart/2005/8/layout/list1"/>
    <dgm:cxn modelId="{9BC78473-2446-4145-B7B7-DC811B66E18C}" srcId="{2A389BBC-DF18-4504-B263-592E06017022}" destId="{74CF3ECD-D97D-48A7-ACE6-61D632CBF639}" srcOrd="3" destOrd="0" parTransId="{E2AB3549-E8AE-4740-9308-5F2B5DF67374}" sibTransId="{FA228E78-80FB-40B0-B46D-B56B3090B6C2}"/>
    <dgm:cxn modelId="{FD9D555D-38F5-4DF9-870D-088DF703CE5E}" type="presParOf" srcId="{6B53275A-A15A-4830-867F-DB8A621AD7F8}" destId="{51D68818-DE41-4421-B794-8FBB85938B7C}" srcOrd="0" destOrd="0" presId="urn:microsoft.com/office/officeart/2005/8/layout/list1"/>
    <dgm:cxn modelId="{506459D9-1597-4BB5-98C5-56ECCCBFCBAE}" type="presParOf" srcId="{51D68818-DE41-4421-B794-8FBB85938B7C}" destId="{1A96A882-03D5-4016-A0D0-9572EB1086F3}" srcOrd="0" destOrd="0" presId="urn:microsoft.com/office/officeart/2005/8/layout/list1"/>
    <dgm:cxn modelId="{948D9C20-61EC-4F25-A027-E8F7BC0F5419}" type="presParOf" srcId="{51D68818-DE41-4421-B794-8FBB85938B7C}" destId="{BD43C1B9-EE9A-4D60-A9F4-3387E19B8790}" srcOrd="1" destOrd="0" presId="urn:microsoft.com/office/officeart/2005/8/layout/list1"/>
    <dgm:cxn modelId="{417FD9C2-2946-4647-98EC-DDA51BD6DFC9}" type="presParOf" srcId="{6B53275A-A15A-4830-867F-DB8A621AD7F8}" destId="{05BB0AF3-203F-491C-AC41-CE27E84A83A8}" srcOrd="1" destOrd="0" presId="urn:microsoft.com/office/officeart/2005/8/layout/list1"/>
    <dgm:cxn modelId="{82F4AF4C-9168-4217-842D-46BA48697697}" type="presParOf" srcId="{6B53275A-A15A-4830-867F-DB8A621AD7F8}" destId="{94EA8A5F-408A-43F8-8260-36EB9C4D831E}" srcOrd="2" destOrd="0" presId="urn:microsoft.com/office/officeart/2005/8/layout/list1"/>
    <dgm:cxn modelId="{709618A1-8214-40D5-B9F2-649829DE1049}" type="presParOf" srcId="{6B53275A-A15A-4830-867F-DB8A621AD7F8}" destId="{ABE5D0E8-7E41-4E4F-917C-867ED9AFB19B}" srcOrd="3" destOrd="0" presId="urn:microsoft.com/office/officeart/2005/8/layout/list1"/>
    <dgm:cxn modelId="{9C973C1B-47B6-4BEF-87C8-BCBCDA93F71D}" type="presParOf" srcId="{6B53275A-A15A-4830-867F-DB8A621AD7F8}" destId="{19181845-C41D-4368-B5ED-B5F2D76AF0FD}" srcOrd="4" destOrd="0" presId="urn:microsoft.com/office/officeart/2005/8/layout/list1"/>
    <dgm:cxn modelId="{8E68BBF6-48C4-4D85-83CA-0D99BAC6D48B}" type="presParOf" srcId="{19181845-C41D-4368-B5ED-B5F2D76AF0FD}" destId="{704532CD-E8CA-41E3-BD74-88382B338A35}" srcOrd="0" destOrd="0" presId="urn:microsoft.com/office/officeart/2005/8/layout/list1"/>
    <dgm:cxn modelId="{FD6DF7CD-E5BD-4735-8788-9712591C2CC9}" type="presParOf" srcId="{19181845-C41D-4368-B5ED-B5F2D76AF0FD}" destId="{EA7F9112-D40C-4825-A19B-4CC64482BDD9}" srcOrd="1" destOrd="0" presId="urn:microsoft.com/office/officeart/2005/8/layout/list1"/>
    <dgm:cxn modelId="{1E27D935-9806-4A0E-99C7-8DAE95E5531E}" type="presParOf" srcId="{6B53275A-A15A-4830-867F-DB8A621AD7F8}" destId="{A048A358-123E-4923-A2FD-327B6324FE0F}" srcOrd="5" destOrd="0" presId="urn:microsoft.com/office/officeart/2005/8/layout/list1"/>
    <dgm:cxn modelId="{3195B591-7661-4645-B34A-8F7008D1FFDA}" type="presParOf" srcId="{6B53275A-A15A-4830-867F-DB8A621AD7F8}" destId="{B047AFAE-192D-4692-8D9C-7F7F8E123134}" srcOrd="6" destOrd="0" presId="urn:microsoft.com/office/officeart/2005/8/layout/list1"/>
    <dgm:cxn modelId="{CE21D625-30DE-4FE8-A6B1-1B08F8D19BFE}" type="presParOf" srcId="{6B53275A-A15A-4830-867F-DB8A621AD7F8}" destId="{F3E01B24-1D30-48F1-9F86-F0B400A0E7EA}" srcOrd="7" destOrd="0" presId="urn:microsoft.com/office/officeart/2005/8/layout/list1"/>
    <dgm:cxn modelId="{90E89187-BD92-4E22-9532-192A6F1CF258}" type="presParOf" srcId="{6B53275A-A15A-4830-867F-DB8A621AD7F8}" destId="{60ABC0C8-31D2-47F6-BB17-DF894115BBF2}" srcOrd="8" destOrd="0" presId="urn:microsoft.com/office/officeart/2005/8/layout/list1"/>
    <dgm:cxn modelId="{500C9A56-AD9C-455C-844D-0AA21199CC36}" type="presParOf" srcId="{60ABC0C8-31D2-47F6-BB17-DF894115BBF2}" destId="{62ED4D26-0009-4B19-99A8-13ECEBEAD9CD}" srcOrd="0" destOrd="0" presId="urn:microsoft.com/office/officeart/2005/8/layout/list1"/>
    <dgm:cxn modelId="{4634F70F-C4D3-43A5-A51C-C6D076D0DD19}" type="presParOf" srcId="{60ABC0C8-31D2-47F6-BB17-DF894115BBF2}" destId="{FC08D288-FA44-465E-B98A-50A39909897D}" srcOrd="1" destOrd="0" presId="urn:microsoft.com/office/officeart/2005/8/layout/list1"/>
    <dgm:cxn modelId="{2DEE0C3E-D001-463B-911D-CBF3AEDD43B4}" type="presParOf" srcId="{6B53275A-A15A-4830-867F-DB8A621AD7F8}" destId="{9A92E682-650C-422E-8991-6AA91A100429}" srcOrd="9" destOrd="0" presId="urn:microsoft.com/office/officeart/2005/8/layout/list1"/>
    <dgm:cxn modelId="{732850BA-45EE-40D6-83F4-214E6954F618}" type="presParOf" srcId="{6B53275A-A15A-4830-867F-DB8A621AD7F8}" destId="{8A6B255E-5DEE-4910-95C9-A6BBE4C42E6B}" srcOrd="10" destOrd="0" presId="urn:microsoft.com/office/officeart/2005/8/layout/list1"/>
    <dgm:cxn modelId="{64704D94-7D99-456C-8DB3-75050E8F89B8}" type="presParOf" srcId="{6B53275A-A15A-4830-867F-DB8A621AD7F8}" destId="{5B64D4AA-FF0D-42AD-B1DA-396FACE64630}" srcOrd="11" destOrd="0" presId="urn:microsoft.com/office/officeart/2005/8/layout/list1"/>
    <dgm:cxn modelId="{B77517F7-8B45-4EC0-9604-651B72A4A383}" type="presParOf" srcId="{6B53275A-A15A-4830-867F-DB8A621AD7F8}" destId="{58D6DC52-C2AC-4922-81E8-7C9EF205B2FA}" srcOrd="12" destOrd="0" presId="urn:microsoft.com/office/officeart/2005/8/layout/list1"/>
    <dgm:cxn modelId="{E12BF25C-3EB9-4215-9EF9-914EB66FD7AC}" type="presParOf" srcId="{58D6DC52-C2AC-4922-81E8-7C9EF205B2FA}" destId="{7EA723F3-AF5F-4C9B-A1B1-241F8BC78996}" srcOrd="0" destOrd="0" presId="urn:microsoft.com/office/officeart/2005/8/layout/list1"/>
    <dgm:cxn modelId="{AA978844-0B87-4FE2-BC7B-95B32389B6C4}" type="presParOf" srcId="{58D6DC52-C2AC-4922-81E8-7C9EF205B2FA}" destId="{7B8B7D5D-A79D-4385-925F-687EC1B2B01B}" srcOrd="1" destOrd="0" presId="urn:microsoft.com/office/officeart/2005/8/layout/list1"/>
    <dgm:cxn modelId="{3B65D45C-893B-4C5C-8795-7E91994608D4}" type="presParOf" srcId="{6B53275A-A15A-4830-867F-DB8A621AD7F8}" destId="{98F1E371-27D3-4E0C-A9AD-98538D1FDC83}" srcOrd="13" destOrd="0" presId="urn:microsoft.com/office/officeart/2005/8/layout/list1"/>
    <dgm:cxn modelId="{671EA14B-7B65-4227-A320-C764156F83D2}" type="presParOf" srcId="{6B53275A-A15A-4830-867F-DB8A621AD7F8}" destId="{83FAB779-BB4A-47FC-B1A0-AC4B6CD2999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05A531-8448-4E74-BCF8-087DD6C270F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FA03F921-D9C5-4A12-B294-DF8404FA3A0D}">
      <dgm:prSet phldrT="[Text]"/>
      <dgm:spPr/>
      <dgm:t>
        <a:bodyPr/>
        <a:lstStyle/>
        <a:p>
          <a:r>
            <a:rPr lang="en-US" b="1" dirty="0" smtClean="0"/>
            <a:t>A Corporate inversion is the relocation of corporation’s legal headquarters to a country with a lower corporate tax rate</a:t>
          </a:r>
          <a:endParaRPr lang="en-US" b="1" dirty="0"/>
        </a:p>
      </dgm:t>
    </dgm:pt>
    <dgm:pt modelId="{AAEDB621-6CA9-4DE3-8BBE-77582701C28E}" type="parTrans" cxnId="{F18E62F8-67A8-471A-A637-D9BF9A09EAF8}">
      <dgm:prSet/>
      <dgm:spPr/>
      <dgm:t>
        <a:bodyPr/>
        <a:lstStyle/>
        <a:p>
          <a:endParaRPr lang="en-US"/>
        </a:p>
      </dgm:t>
    </dgm:pt>
    <dgm:pt modelId="{EC6532A8-A8E2-4503-978A-70E1DB34C9D5}" type="sibTrans" cxnId="{F18E62F8-67A8-471A-A637-D9BF9A09EAF8}">
      <dgm:prSet/>
      <dgm:spPr/>
      <dgm:t>
        <a:bodyPr/>
        <a:lstStyle/>
        <a:p>
          <a:endParaRPr lang="en-US"/>
        </a:p>
      </dgm:t>
    </dgm:pt>
    <dgm:pt modelId="{C395BDF9-4648-4023-86AA-E65B7150DA91}">
      <dgm:prSet phldrT="[Text]"/>
      <dgm:spPr/>
      <dgm:t>
        <a:bodyPr/>
        <a:lstStyle/>
        <a:p>
          <a:r>
            <a:rPr lang="en-US" b="1" dirty="0" smtClean="0"/>
            <a:t>Companies invert to minimize cost and maximize profit for shareholders</a:t>
          </a:r>
          <a:endParaRPr lang="en-US" b="1" dirty="0"/>
        </a:p>
      </dgm:t>
    </dgm:pt>
    <dgm:pt modelId="{BE97DECF-1687-4AC1-8C05-CB2113C905A7}" type="parTrans" cxnId="{4BAC38A3-1CDF-4E1A-86C7-685DA5B60E98}">
      <dgm:prSet/>
      <dgm:spPr/>
      <dgm:t>
        <a:bodyPr/>
        <a:lstStyle/>
        <a:p>
          <a:endParaRPr lang="en-US"/>
        </a:p>
      </dgm:t>
    </dgm:pt>
    <dgm:pt modelId="{7752FA63-1474-4765-AE5C-B9213D05FE49}" type="sibTrans" cxnId="{4BAC38A3-1CDF-4E1A-86C7-685DA5B60E98}">
      <dgm:prSet/>
      <dgm:spPr/>
      <dgm:t>
        <a:bodyPr/>
        <a:lstStyle/>
        <a:p>
          <a:endParaRPr lang="en-US"/>
        </a:p>
      </dgm:t>
    </dgm:pt>
    <dgm:pt modelId="{7C0438DA-29B9-4F30-8EA3-2B64C579DC71}">
      <dgm:prSet phldrT="[Text]"/>
      <dgm:spPr/>
      <dgm:t>
        <a:bodyPr/>
        <a:lstStyle/>
        <a:p>
          <a:r>
            <a:rPr lang="en-US" b="1" dirty="0" smtClean="0"/>
            <a:t>Post-2004 (</a:t>
          </a:r>
          <a:r>
            <a:rPr lang="en-US" b="1" dirty="0" err="1" smtClean="0"/>
            <a:t>Regs</a:t>
          </a:r>
          <a:r>
            <a:rPr lang="en-US" b="1" dirty="0" smtClean="0"/>
            <a:t> issued in 2004), the inversion strategy is for a U.S. Corporation to become a wholly-owned subsidiary of a foreign corporation (through merger) or transfers its assets to the foreign corporation.</a:t>
          </a:r>
          <a:endParaRPr lang="en-US" b="1" dirty="0"/>
        </a:p>
      </dgm:t>
    </dgm:pt>
    <dgm:pt modelId="{165E5503-4E56-4240-AF91-D9B186CE564D}" type="parTrans" cxnId="{9E864075-BD93-43EE-98C0-0A4D8E7BE831}">
      <dgm:prSet/>
      <dgm:spPr/>
      <dgm:t>
        <a:bodyPr/>
        <a:lstStyle/>
        <a:p>
          <a:endParaRPr lang="en-US"/>
        </a:p>
      </dgm:t>
    </dgm:pt>
    <dgm:pt modelId="{B1050593-998D-4A1B-AF71-5971E18872D5}" type="sibTrans" cxnId="{9E864075-BD93-43EE-98C0-0A4D8E7BE831}">
      <dgm:prSet/>
      <dgm:spPr/>
      <dgm:t>
        <a:bodyPr/>
        <a:lstStyle/>
        <a:p>
          <a:endParaRPr lang="en-US"/>
        </a:p>
      </dgm:t>
    </dgm:pt>
    <dgm:pt modelId="{BBD17275-4140-44EB-B729-0D46D3D8066C}" type="pres">
      <dgm:prSet presAssocID="{1705A531-8448-4E74-BCF8-087DD6C270FF}" presName="Name0" presStyleCnt="0">
        <dgm:presLayoutVars>
          <dgm:chMax val="7"/>
          <dgm:chPref val="7"/>
          <dgm:dir/>
        </dgm:presLayoutVars>
      </dgm:prSet>
      <dgm:spPr/>
      <dgm:t>
        <a:bodyPr/>
        <a:lstStyle/>
        <a:p>
          <a:endParaRPr lang="en-US"/>
        </a:p>
      </dgm:t>
    </dgm:pt>
    <dgm:pt modelId="{204B9A3B-DF73-47B7-AB74-0064889C5C90}" type="pres">
      <dgm:prSet presAssocID="{1705A531-8448-4E74-BCF8-087DD6C270FF}" presName="Name1" presStyleCnt="0"/>
      <dgm:spPr/>
    </dgm:pt>
    <dgm:pt modelId="{A4881B14-0DDF-4F25-B3C9-BB46C7F31BB8}" type="pres">
      <dgm:prSet presAssocID="{1705A531-8448-4E74-BCF8-087DD6C270FF}" presName="cycle" presStyleCnt="0"/>
      <dgm:spPr/>
    </dgm:pt>
    <dgm:pt modelId="{D4CAEF1E-3964-4E79-8435-89AA66BCD6E1}" type="pres">
      <dgm:prSet presAssocID="{1705A531-8448-4E74-BCF8-087DD6C270FF}" presName="srcNode" presStyleLbl="node1" presStyleIdx="0" presStyleCnt="3"/>
      <dgm:spPr/>
    </dgm:pt>
    <dgm:pt modelId="{4A431449-F1B9-4538-A711-727EE0582635}" type="pres">
      <dgm:prSet presAssocID="{1705A531-8448-4E74-BCF8-087DD6C270FF}" presName="conn" presStyleLbl="parChTrans1D2" presStyleIdx="0" presStyleCnt="1"/>
      <dgm:spPr/>
      <dgm:t>
        <a:bodyPr/>
        <a:lstStyle/>
        <a:p>
          <a:endParaRPr lang="en-US"/>
        </a:p>
      </dgm:t>
    </dgm:pt>
    <dgm:pt modelId="{E9ED4CBC-B72D-4DA4-A0FF-09544D413C22}" type="pres">
      <dgm:prSet presAssocID="{1705A531-8448-4E74-BCF8-087DD6C270FF}" presName="extraNode" presStyleLbl="node1" presStyleIdx="0" presStyleCnt="3"/>
      <dgm:spPr/>
    </dgm:pt>
    <dgm:pt modelId="{EC5F0FC8-8507-4694-928A-082D5A8F153F}" type="pres">
      <dgm:prSet presAssocID="{1705A531-8448-4E74-BCF8-087DD6C270FF}" presName="dstNode" presStyleLbl="node1" presStyleIdx="0" presStyleCnt="3"/>
      <dgm:spPr/>
    </dgm:pt>
    <dgm:pt modelId="{85E11CCC-809C-46AA-904D-2E4DAE386A27}" type="pres">
      <dgm:prSet presAssocID="{FA03F921-D9C5-4A12-B294-DF8404FA3A0D}" presName="text_1" presStyleLbl="node1" presStyleIdx="0" presStyleCnt="3">
        <dgm:presLayoutVars>
          <dgm:bulletEnabled val="1"/>
        </dgm:presLayoutVars>
      </dgm:prSet>
      <dgm:spPr/>
      <dgm:t>
        <a:bodyPr/>
        <a:lstStyle/>
        <a:p>
          <a:endParaRPr lang="en-US"/>
        </a:p>
      </dgm:t>
    </dgm:pt>
    <dgm:pt modelId="{ACB16CDA-D637-407B-B478-6A496A690F33}" type="pres">
      <dgm:prSet presAssocID="{FA03F921-D9C5-4A12-B294-DF8404FA3A0D}" presName="accent_1" presStyleCnt="0"/>
      <dgm:spPr/>
    </dgm:pt>
    <dgm:pt modelId="{93F95BF2-8ED2-429F-803F-D67AA442B353}" type="pres">
      <dgm:prSet presAssocID="{FA03F921-D9C5-4A12-B294-DF8404FA3A0D}" presName="accentRepeatNode" presStyleLbl="solidFgAcc1" presStyleIdx="0" presStyleCnt="3"/>
      <dgm:spPr/>
    </dgm:pt>
    <dgm:pt modelId="{D3C0A81F-C586-4D26-832A-D1919C44A511}" type="pres">
      <dgm:prSet presAssocID="{C395BDF9-4648-4023-86AA-E65B7150DA91}" presName="text_2" presStyleLbl="node1" presStyleIdx="1" presStyleCnt="3">
        <dgm:presLayoutVars>
          <dgm:bulletEnabled val="1"/>
        </dgm:presLayoutVars>
      </dgm:prSet>
      <dgm:spPr/>
      <dgm:t>
        <a:bodyPr/>
        <a:lstStyle/>
        <a:p>
          <a:endParaRPr lang="en-US"/>
        </a:p>
      </dgm:t>
    </dgm:pt>
    <dgm:pt modelId="{166790CD-72C7-4B43-AC5F-D0A0E3BDC9D1}" type="pres">
      <dgm:prSet presAssocID="{C395BDF9-4648-4023-86AA-E65B7150DA91}" presName="accent_2" presStyleCnt="0"/>
      <dgm:spPr/>
    </dgm:pt>
    <dgm:pt modelId="{9454C37D-452D-43BC-8629-B8F369FA2326}" type="pres">
      <dgm:prSet presAssocID="{C395BDF9-4648-4023-86AA-E65B7150DA91}" presName="accentRepeatNode" presStyleLbl="solidFgAcc1" presStyleIdx="1" presStyleCnt="3"/>
      <dgm:spPr/>
    </dgm:pt>
    <dgm:pt modelId="{FE15B49F-67CC-4FCF-912E-0FC7327C03C8}" type="pres">
      <dgm:prSet presAssocID="{7C0438DA-29B9-4F30-8EA3-2B64C579DC71}" presName="text_3" presStyleLbl="node1" presStyleIdx="2" presStyleCnt="3">
        <dgm:presLayoutVars>
          <dgm:bulletEnabled val="1"/>
        </dgm:presLayoutVars>
      </dgm:prSet>
      <dgm:spPr/>
      <dgm:t>
        <a:bodyPr/>
        <a:lstStyle/>
        <a:p>
          <a:endParaRPr lang="en-US"/>
        </a:p>
      </dgm:t>
    </dgm:pt>
    <dgm:pt modelId="{573E4CA9-ED65-4D4B-B0B9-2DFABA5F65B4}" type="pres">
      <dgm:prSet presAssocID="{7C0438DA-29B9-4F30-8EA3-2B64C579DC71}" presName="accent_3" presStyleCnt="0"/>
      <dgm:spPr/>
    </dgm:pt>
    <dgm:pt modelId="{7A9012A1-E10E-4849-ADFB-8C945211B653}" type="pres">
      <dgm:prSet presAssocID="{7C0438DA-29B9-4F30-8EA3-2B64C579DC71}" presName="accentRepeatNode" presStyleLbl="solidFgAcc1" presStyleIdx="2" presStyleCnt="3"/>
      <dgm:spPr/>
    </dgm:pt>
  </dgm:ptLst>
  <dgm:cxnLst>
    <dgm:cxn modelId="{76D12F78-5096-4681-AA70-9DFD36FD082A}" type="presOf" srcId="{EC6532A8-A8E2-4503-978A-70E1DB34C9D5}" destId="{4A431449-F1B9-4538-A711-727EE0582635}" srcOrd="0" destOrd="0" presId="urn:microsoft.com/office/officeart/2008/layout/VerticalCurvedList"/>
    <dgm:cxn modelId="{C830E6EF-0B87-476D-8687-49AF8754C5E7}" type="presOf" srcId="{7C0438DA-29B9-4F30-8EA3-2B64C579DC71}" destId="{FE15B49F-67CC-4FCF-912E-0FC7327C03C8}" srcOrd="0" destOrd="0" presId="urn:microsoft.com/office/officeart/2008/layout/VerticalCurvedList"/>
    <dgm:cxn modelId="{4BAC38A3-1CDF-4E1A-86C7-685DA5B60E98}" srcId="{1705A531-8448-4E74-BCF8-087DD6C270FF}" destId="{C395BDF9-4648-4023-86AA-E65B7150DA91}" srcOrd="1" destOrd="0" parTransId="{BE97DECF-1687-4AC1-8C05-CB2113C905A7}" sibTransId="{7752FA63-1474-4765-AE5C-B9213D05FE49}"/>
    <dgm:cxn modelId="{F18E62F8-67A8-471A-A637-D9BF9A09EAF8}" srcId="{1705A531-8448-4E74-BCF8-087DD6C270FF}" destId="{FA03F921-D9C5-4A12-B294-DF8404FA3A0D}" srcOrd="0" destOrd="0" parTransId="{AAEDB621-6CA9-4DE3-8BBE-77582701C28E}" sibTransId="{EC6532A8-A8E2-4503-978A-70E1DB34C9D5}"/>
    <dgm:cxn modelId="{C063CDF4-6326-41B1-8194-4BCDC8561A73}" type="presOf" srcId="{1705A531-8448-4E74-BCF8-087DD6C270FF}" destId="{BBD17275-4140-44EB-B729-0D46D3D8066C}" srcOrd="0" destOrd="0" presId="urn:microsoft.com/office/officeart/2008/layout/VerticalCurvedList"/>
    <dgm:cxn modelId="{9E4EEFD7-5303-4EA9-83A7-D73B6DEA70EA}" type="presOf" srcId="{FA03F921-D9C5-4A12-B294-DF8404FA3A0D}" destId="{85E11CCC-809C-46AA-904D-2E4DAE386A27}" srcOrd="0" destOrd="0" presId="urn:microsoft.com/office/officeart/2008/layout/VerticalCurvedList"/>
    <dgm:cxn modelId="{9E864075-BD93-43EE-98C0-0A4D8E7BE831}" srcId="{1705A531-8448-4E74-BCF8-087DD6C270FF}" destId="{7C0438DA-29B9-4F30-8EA3-2B64C579DC71}" srcOrd="2" destOrd="0" parTransId="{165E5503-4E56-4240-AF91-D9B186CE564D}" sibTransId="{B1050593-998D-4A1B-AF71-5971E18872D5}"/>
    <dgm:cxn modelId="{62320726-2B74-4CC3-A739-CA10FE9BB214}" type="presOf" srcId="{C395BDF9-4648-4023-86AA-E65B7150DA91}" destId="{D3C0A81F-C586-4D26-832A-D1919C44A511}" srcOrd="0" destOrd="0" presId="urn:microsoft.com/office/officeart/2008/layout/VerticalCurvedList"/>
    <dgm:cxn modelId="{7EE5B849-F8F2-4BA9-A15A-0F226BB45068}" type="presParOf" srcId="{BBD17275-4140-44EB-B729-0D46D3D8066C}" destId="{204B9A3B-DF73-47B7-AB74-0064889C5C90}" srcOrd="0" destOrd="0" presId="urn:microsoft.com/office/officeart/2008/layout/VerticalCurvedList"/>
    <dgm:cxn modelId="{73A15510-98D6-41AA-9588-06430DCEA60D}" type="presParOf" srcId="{204B9A3B-DF73-47B7-AB74-0064889C5C90}" destId="{A4881B14-0DDF-4F25-B3C9-BB46C7F31BB8}" srcOrd="0" destOrd="0" presId="urn:microsoft.com/office/officeart/2008/layout/VerticalCurvedList"/>
    <dgm:cxn modelId="{4B857E67-149D-40E9-A571-98EDDE5A6EBF}" type="presParOf" srcId="{A4881B14-0DDF-4F25-B3C9-BB46C7F31BB8}" destId="{D4CAEF1E-3964-4E79-8435-89AA66BCD6E1}" srcOrd="0" destOrd="0" presId="urn:microsoft.com/office/officeart/2008/layout/VerticalCurvedList"/>
    <dgm:cxn modelId="{D4D8FE75-6533-4CDC-BDCB-AEC5B732B10E}" type="presParOf" srcId="{A4881B14-0DDF-4F25-B3C9-BB46C7F31BB8}" destId="{4A431449-F1B9-4538-A711-727EE0582635}" srcOrd="1" destOrd="0" presId="urn:microsoft.com/office/officeart/2008/layout/VerticalCurvedList"/>
    <dgm:cxn modelId="{E073A370-7507-4EF2-8B76-B40602D47573}" type="presParOf" srcId="{A4881B14-0DDF-4F25-B3C9-BB46C7F31BB8}" destId="{E9ED4CBC-B72D-4DA4-A0FF-09544D413C22}" srcOrd="2" destOrd="0" presId="urn:microsoft.com/office/officeart/2008/layout/VerticalCurvedList"/>
    <dgm:cxn modelId="{FEDDE07B-E341-422E-BBA1-2B7C199A34D5}" type="presParOf" srcId="{A4881B14-0DDF-4F25-B3C9-BB46C7F31BB8}" destId="{EC5F0FC8-8507-4694-928A-082D5A8F153F}" srcOrd="3" destOrd="0" presId="urn:microsoft.com/office/officeart/2008/layout/VerticalCurvedList"/>
    <dgm:cxn modelId="{EDC9962B-3103-4B8D-9398-95197F4D0A55}" type="presParOf" srcId="{204B9A3B-DF73-47B7-AB74-0064889C5C90}" destId="{85E11CCC-809C-46AA-904D-2E4DAE386A27}" srcOrd="1" destOrd="0" presId="urn:microsoft.com/office/officeart/2008/layout/VerticalCurvedList"/>
    <dgm:cxn modelId="{90D18CFD-2AC7-410D-A4B0-8A0527FEEBD5}" type="presParOf" srcId="{204B9A3B-DF73-47B7-AB74-0064889C5C90}" destId="{ACB16CDA-D637-407B-B478-6A496A690F33}" srcOrd="2" destOrd="0" presId="urn:microsoft.com/office/officeart/2008/layout/VerticalCurvedList"/>
    <dgm:cxn modelId="{E0AD5E48-B680-4307-85B5-3E2A13BA081B}" type="presParOf" srcId="{ACB16CDA-D637-407B-B478-6A496A690F33}" destId="{93F95BF2-8ED2-429F-803F-D67AA442B353}" srcOrd="0" destOrd="0" presId="urn:microsoft.com/office/officeart/2008/layout/VerticalCurvedList"/>
    <dgm:cxn modelId="{60DF9F9A-2B14-4251-9F55-4AF96B0DEF9A}" type="presParOf" srcId="{204B9A3B-DF73-47B7-AB74-0064889C5C90}" destId="{D3C0A81F-C586-4D26-832A-D1919C44A511}" srcOrd="3" destOrd="0" presId="urn:microsoft.com/office/officeart/2008/layout/VerticalCurvedList"/>
    <dgm:cxn modelId="{C487D9B2-5970-4229-BE26-43D4240DAB49}" type="presParOf" srcId="{204B9A3B-DF73-47B7-AB74-0064889C5C90}" destId="{166790CD-72C7-4B43-AC5F-D0A0E3BDC9D1}" srcOrd="4" destOrd="0" presId="urn:microsoft.com/office/officeart/2008/layout/VerticalCurvedList"/>
    <dgm:cxn modelId="{23BF8F52-16E4-4714-9BCA-C9201DDC6C29}" type="presParOf" srcId="{166790CD-72C7-4B43-AC5F-D0A0E3BDC9D1}" destId="{9454C37D-452D-43BC-8629-B8F369FA2326}" srcOrd="0" destOrd="0" presId="urn:microsoft.com/office/officeart/2008/layout/VerticalCurvedList"/>
    <dgm:cxn modelId="{8DFAC50C-20D8-4915-B6E8-4F501DB76957}" type="presParOf" srcId="{204B9A3B-DF73-47B7-AB74-0064889C5C90}" destId="{FE15B49F-67CC-4FCF-912E-0FC7327C03C8}" srcOrd="5" destOrd="0" presId="urn:microsoft.com/office/officeart/2008/layout/VerticalCurvedList"/>
    <dgm:cxn modelId="{49EE20EB-7C80-4868-935B-5C57EDD12D03}" type="presParOf" srcId="{204B9A3B-DF73-47B7-AB74-0064889C5C90}" destId="{573E4CA9-ED65-4D4B-B0B9-2DFABA5F65B4}" srcOrd="6" destOrd="0" presId="urn:microsoft.com/office/officeart/2008/layout/VerticalCurvedList"/>
    <dgm:cxn modelId="{B2E073FB-690B-40D6-BB0A-B7A875DDA439}" type="presParOf" srcId="{573E4CA9-ED65-4D4B-B0B9-2DFABA5F65B4}" destId="{7A9012A1-E10E-4849-ADFB-8C945211B6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05A531-8448-4E74-BCF8-087DD6C270F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B768137E-4057-49B1-BA0C-D4DF56E00D5F}">
      <dgm:prSet/>
      <dgm:spPr/>
      <dgm:t>
        <a:bodyPr/>
        <a:lstStyle/>
        <a:p>
          <a:r>
            <a:rPr lang="en-US" dirty="0" smtClean="0"/>
            <a:t>Under Code Sec. 7874, a foreign corporation is treated as a U.S. corporation for all purposes of the Code where under a plan or series of related transactions:</a:t>
          </a:r>
          <a:endParaRPr lang="en-US" dirty="0"/>
        </a:p>
      </dgm:t>
    </dgm:pt>
    <dgm:pt modelId="{33D46ECE-39F1-4D94-845E-E44BC65F9A5D}" type="parTrans" cxnId="{BFEF8B5F-8F03-46F2-9190-20B97335A537}">
      <dgm:prSet/>
      <dgm:spPr/>
      <dgm:t>
        <a:bodyPr/>
        <a:lstStyle/>
        <a:p>
          <a:endParaRPr lang="en-US"/>
        </a:p>
      </dgm:t>
    </dgm:pt>
    <dgm:pt modelId="{4EC1D64A-91B4-4267-B4E9-AEB3A9C49563}" type="sibTrans" cxnId="{BFEF8B5F-8F03-46F2-9190-20B97335A537}">
      <dgm:prSet/>
      <dgm:spPr/>
      <dgm:t>
        <a:bodyPr/>
        <a:lstStyle/>
        <a:p>
          <a:endParaRPr lang="en-US"/>
        </a:p>
      </dgm:t>
    </dgm:pt>
    <dgm:pt modelId="{BBD17275-4140-44EB-B729-0D46D3D8066C}" type="pres">
      <dgm:prSet presAssocID="{1705A531-8448-4E74-BCF8-087DD6C270FF}" presName="Name0" presStyleCnt="0">
        <dgm:presLayoutVars>
          <dgm:chMax val="7"/>
          <dgm:chPref val="7"/>
          <dgm:dir/>
        </dgm:presLayoutVars>
      </dgm:prSet>
      <dgm:spPr/>
      <dgm:t>
        <a:bodyPr/>
        <a:lstStyle/>
        <a:p>
          <a:endParaRPr lang="en-US"/>
        </a:p>
      </dgm:t>
    </dgm:pt>
    <dgm:pt modelId="{204B9A3B-DF73-47B7-AB74-0064889C5C90}" type="pres">
      <dgm:prSet presAssocID="{1705A531-8448-4E74-BCF8-087DD6C270FF}" presName="Name1" presStyleCnt="0"/>
      <dgm:spPr/>
    </dgm:pt>
    <dgm:pt modelId="{A4881B14-0DDF-4F25-B3C9-BB46C7F31BB8}" type="pres">
      <dgm:prSet presAssocID="{1705A531-8448-4E74-BCF8-087DD6C270FF}" presName="cycle" presStyleCnt="0"/>
      <dgm:spPr/>
    </dgm:pt>
    <dgm:pt modelId="{D4CAEF1E-3964-4E79-8435-89AA66BCD6E1}" type="pres">
      <dgm:prSet presAssocID="{1705A531-8448-4E74-BCF8-087DD6C270FF}" presName="srcNode" presStyleLbl="node1" presStyleIdx="0" presStyleCnt="1"/>
      <dgm:spPr/>
    </dgm:pt>
    <dgm:pt modelId="{4A431449-F1B9-4538-A711-727EE0582635}" type="pres">
      <dgm:prSet presAssocID="{1705A531-8448-4E74-BCF8-087DD6C270FF}" presName="conn" presStyleLbl="parChTrans1D2" presStyleIdx="0" presStyleCnt="1"/>
      <dgm:spPr/>
      <dgm:t>
        <a:bodyPr/>
        <a:lstStyle/>
        <a:p>
          <a:endParaRPr lang="en-US"/>
        </a:p>
      </dgm:t>
    </dgm:pt>
    <dgm:pt modelId="{E9ED4CBC-B72D-4DA4-A0FF-09544D413C22}" type="pres">
      <dgm:prSet presAssocID="{1705A531-8448-4E74-BCF8-087DD6C270FF}" presName="extraNode" presStyleLbl="node1" presStyleIdx="0" presStyleCnt="1"/>
      <dgm:spPr/>
    </dgm:pt>
    <dgm:pt modelId="{EC5F0FC8-8507-4694-928A-082D5A8F153F}" type="pres">
      <dgm:prSet presAssocID="{1705A531-8448-4E74-BCF8-087DD6C270FF}" presName="dstNode" presStyleLbl="node1" presStyleIdx="0" presStyleCnt="1"/>
      <dgm:spPr/>
    </dgm:pt>
    <dgm:pt modelId="{45404812-83F6-4F13-BC81-8663FC8CA67E}" type="pres">
      <dgm:prSet presAssocID="{B768137E-4057-49B1-BA0C-D4DF56E00D5F}" presName="text_1" presStyleLbl="node1" presStyleIdx="0" presStyleCnt="1">
        <dgm:presLayoutVars>
          <dgm:bulletEnabled val="1"/>
        </dgm:presLayoutVars>
      </dgm:prSet>
      <dgm:spPr/>
      <dgm:t>
        <a:bodyPr/>
        <a:lstStyle/>
        <a:p>
          <a:endParaRPr lang="en-US"/>
        </a:p>
      </dgm:t>
    </dgm:pt>
    <dgm:pt modelId="{42E46F13-6AAC-4F34-BE88-306BD1572D4D}" type="pres">
      <dgm:prSet presAssocID="{B768137E-4057-49B1-BA0C-D4DF56E00D5F}" presName="accent_1" presStyleCnt="0"/>
      <dgm:spPr/>
    </dgm:pt>
    <dgm:pt modelId="{CDCE148E-BDB5-4CF1-924D-BF1F935146CD}" type="pres">
      <dgm:prSet presAssocID="{B768137E-4057-49B1-BA0C-D4DF56E00D5F}" presName="accentRepeatNode" presStyleLbl="solidFgAcc1" presStyleIdx="0" presStyleCnt="1"/>
      <dgm:spPr/>
    </dgm:pt>
  </dgm:ptLst>
  <dgm:cxnLst>
    <dgm:cxn modelId="{BFEF8B5F-8F03-46F2-9190-20B97335A537}" srcId="{1705A531-8448-4E74-BCF8-087DD6C270FF}" destId="{B768137E-4057-49B1-BA0C-D4DF56E00D5F}" srcOrd="0" destOrd="0" parTransId="{33D46ECE-39F1-4D94-845E-E44BC65F9A5D}" sibTransId="{4EC1D64A-91B4-4267-B4E9-AEB3A9C49563}"/>
    <dgm:cxn modelId="{06DAF7FB-FD67-460B-BBC1-5DE5A8FA9786}" type="presOf" srcId="{B768137E-4057-49B1-BA0C-D4DF56E00D5F}" destId="{45404812-83F6-4F13-BC81-8663FC8CA67E}" srcOrd="0" destOrd="0" presId="urn:microsoft.com/office/officeart/2008/layout/VerticalCurvedList"/>
    <dgm:cxn modelId="{73C48523-9E21-4CD5-8105-3A59C6B9D3FB}" type="presOf" srcId="{4EC1D64A-91B4-4267-B4E9-AEB3A9C49563}" destId="{4A431449-F1B9-4538-A711-727EE0582635}" srcOrd="0" destOrd="0" presId="urn:microsoft.com/office/officeart/2008/layout/VerticalCurvedList"/>
    <dgm:cxn modelId="{0307B2B9-520A-4ED7-BA23-09676CED747B}" type="presOf" srcId="{1705A531-8448-4E74-BCF8-087DD6C270FF}" destId="{BBD17275-4140-44EB-B729-0D46D3D8066C}" srcOrd="0" destOrd="0" presId="urn:microsoft.com/office/officeart/2008/layout/VerticalCurvedList"/>
    <dgm:cxn modelId="{5767EB45-9214-44C0-950A-4223C0A6074D}" type="presParOf" srcId="{BBD17275-4140-44EB-B729-0D46D3D8066C}" destId="{204B9A3B-DF73-47B7-AB74-0064889C5C90}" srcOrd="0" destOrd="0" presId="urn:microsoft.com/office/officeart/2008/layout/VerticalCurvedList"/>
    <dgm:cxn modelId="{FA346711-130A-44C7-920C-29774DADDA92}" type="presParOf" srcId="{204B9A3B-DF73-47B7-AB74-0064889C5C90}" destId="{A4881B14-0DDF-4F25-B3C9-BB46C7F31BB8}" srcOrd="0" destOrd="0" presId="urn:microsoft.com/office/officeart/2008/layout/VerticalCurvedList"/>
    <dgm:cxn modelId="{8A9DBF7B-0DEF-45D7-ABF4-5C07FDAFC106}" type="presParOf" srcId="{A4881B14-0DDF-4F25-B3C9-BB46C7F31BB8}" destId="{D4CAEF1E-3964-4E79-8435-89AA66BCD6E1}" srcOrd="0" destOrd="0" presId="urn:microsoft.com/office/officeart/2008/layout/VerticalCurvedList"/>
    <dgm:cxn modelId="{2DB32F2B-B11D-4E1A-8B94-066AB32E2796}" type="presParOf" srcId="{A4881B14-0DDF-4F25-B3C9-BB46C7F31BB8}" destId="{4A431449-F1B9-4538-A711-727EE0582635}" srcOrd="1" destOrd="0" presId="urn:microsoft.com/office/officeart/2008/layout/VerticalCurvedList"/>
    <dgm:cxn modelId="{C69C9281-BA5F-483E-B9B7-C4A277ADA6AA}" type="presParOf" srcId="{A4881B14-0DDF-4F25-B3C9-BB46C7F31BB8}" destId="{E9ED4CBC-B72D-4DA4-A0FF-09544D413C22}" srcOrd="2" destOrd="0" presId="urn:microsoft.com/office/officeart/2008/layout/VerticalCurvedList"/>
    <dgm:cxn modelId="{AF24E037-093E-47BB-AC8A-DEC4EC8ECBDC}" type="presParOf" srcId="{A4881B14-0DDF-4F25-B3C9-BB46C7F31BB8}" destId="{EC5F0FC8-8507-4694-928A-082D5A8F153F}" srcOrd="3" destOrd="0" presId="urn:microsoft.com/office/officeart/2008/layout/VerticalCurvedList"/>
    <dgm:cxn modelId="{1F5C0D9F-DFC9-4BBC-A5D4-881AF0546117}" type="presParOf" srcId="{204B9A3B-DF73-47B7-AB74-0064889C5C90}" destId="{45404812-83F6-4F13-BC81-8663FC8CA67E}" srcOrd="1" destOrd="0" presId="urn:microsoft.com/office/officeart/2008/layout/VerticalCurvedList"/>
    <dgm:cxn modelId="{44192783-9E97-44F0-8AD1-BAFAEFDB8059}" type="presParOf" srcId="{204B9A3B-DF73-47B7-AB74-0064889C5C90}" destId="{42E46F13-6AAC-4F34-BE88-306BD1572D4D}" srcOrd="2" destOrd="0" presId="urn:microsoft.com/office/officeart/2008/layout/VerticalCurvedList"/>
    <dgm:cxn modelId="{2F586889-4EDD-4AC7-A3AA-CF76FCF96037}" type="presParOf" srcId="{42E46F13-6AAC-4F34-BE88-306BD1572D4D}" destId="{CDCE148E-BDB5-4CF1-924D-BF1F935146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05A531-8448-4E74-BCF8-087DD6C270FF}"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B768137E-4057-49B1-BA0C-D4DF56E00D5F}">
      <dgm:prSet/>
      <dgm:spPr/>
      <dgm:t>
        <a:bodyPr/>
        <a:lstStyle/>
        <a:p>
          <a:r>
            <a:rPr lang="en-US" b="1" dirty="0" smtClean="0"/>
            <a:t>Under Code Sec. 7874, a foreign corporation is treated as a U.S. corporation for all purposes of the Code where under a plan or series of related transactions:</a:t>
          </a:r>
          <a:endParaRPr lang="en-US" b="1" dirty="0"/>
        </a:p>
      </dgm:t>
    </dgm:pt>
    <dgm:pt modelId="{33D46ECE-39F1-4D94-845E-E44BC65F9A5D}" type="parTrans" cxnId="{BFEF8B5F-8F03-46F2-9190-20B97335A537}">
      <dgm:prSet/>
      <dgm:spPr/>
      <dgm:t>
        <a:bodyPr/>
        <a:lstStyle/>
        <a:p>
          <a:endParaRPr lang="en-US"/>
        </a:p>
      </dgm:t>
    </dgm:pt>
    <dgm:pt modelId="{4EC1D64A-91B4-4267-B4E9-AEB3A9C49563}" type="sibTrans" cxnId="{BFEF8B5F-8F03-46F2-9190-20B97335A537}">
      <dgm:prSet/>
      <dgm:spPr/>
      <dgm:t>
        <a:bodyPr/>
        <a:lstStyle/>
        <a:p>
          <a:endParaRPr lang="en-US"/>
        </a:p>
      </dgm:t>
    </dgm:pt>
    <dgm:pt modelId="{BBD17275-4140-44EB-B729-0D46D3D8066C}" type="pres">
      <dgm:prSet presAssocID="{1705A531-8448-4E74-BCF8-087DD6C270FF}" presName="Name0" presStyleCnt="0">
        <dgm:presLayoutVars>
          <dgm:chMax val="7"/>
          <dgm:chPref val="7"/>
          <dgm:dir/>
        </dgm:presLayoutVars>
      </dgm:prSet>
      <dgm:spPr/>
      <dgm:t>
        <a:bodyPr/>
        <a:lstStyle/>
        <a:p>
          <a:endParaRPr lang="en-US"/>
        </a:p>
      </dgm:t>
    </dgm:pt>
    <dgm:pt modelId="{204B9A3B-DF73-47B7-AB74-0064889C5C90}" type="pres">
      <dgm:prSet presAssocID="{1705A531-8448-4E74-BCF8-087DD6C270FF}" presName="Name1" presStyleCnt="0"/>
      <dgm:spPr/>
    </dgm:pt>
    <dgm:pt modelId="{A4881B14-0DDF-4F25-B3C9-BB46C7F31BB8}" type="pres">
      <dgm:prSet presAssocID="{1705A531-8448-4E74-BCF8-087DD6C270FF}" presName="cycle" presStyleCnt="0"/>
      <dgm:spPr/>
    </dgm:pt>
    <dgm:pt modelId="{D4CAEF1E-3964-4E79-8435-89AA66BCD6E1}" type="pres">
      <dgm:prSet presAssocID="{1705A531-8448-4E74-BCF8-087DD6C270FF}" presName="srcNode" presStyleLbl="node1" presStyleIdx="0" presStyleCnt="1"/>
      <dgm:spPr/>
    </dgm:pt>
    <dgm:pt modelId="{4A431449-F1B9-4538-A711-727EE0582635}" type="pres">
      <dgm:prSet presAssocID="{1705A531-8448-4E74-BCF8-087DD6C270FF}" presName="conn" presStyleLbl="parChTrans1D2" presStyleIdx="0" presStyleCnt="1"/>
      <dgm:spPr/>
      <dgm:t>
        <a:bodyPr/>
        <a:lstStyle/>
        <a:p>
          <a:endParaRPr lang="en-US"/>
        </a:p>
      </dgm:t>
    </dgm:pt>
    <dgm:pt modelId="{E9ED4CBC-B72D-4DA4-A0FF-09544D413C22}" type="pres">
      <dgm:prSet presAssocID="{1705A531-8448-4E74-BCF8-087DD6C270FF}" presName="extraNode" presStyleLbl="node1" presStyleIdx="0" presStyleCnt="1"/>
      <dgm:spPr/>
    </dgm:pt>
    <dgm:pt modelId="{EC5F0FC8-8507-4694-928A-082D5A8F153F}" type="pres">
      <dgm:prSet presAssocID="{1705A531-8448-4E74-BCF8-087DD6C270FF}" presName="dstNode" presStyleLbl="node1" presStyleIdx="0" presStyleCnt="1"/>
      <dgm:spPr/>
    </dgm:pt>
    <dgm:pt modelId="{45404812-83F6-4F13-BC81-8663FC8CA67E}" type="pres">
      <dgm:prSet presAssocID="{B768137E-4057-49B1-BA0C-D4DF56E00D5F}" presName="text_1" presStyleLbl="node1" presStyleIdx="0" presStyleCnt="1">
        <dgm:presLayoutVars>
          <dgm:bulletEnabled val="1"/>
        </dgm:presLayoutVars>
      </dgm:prSet>
      <dgm:spPr/>
      <dgm:t>
        <a:bodyPr/>
        <a:lstStyle/>
        <a:p>
          <a:endParaRPr lang="en-US"/>
        </a:p>
      </dgm:t>
    </dgm:pt>
    <dgm:pt modelId="{42E46F13-6AAC-4F34-BE88-306BD1572D4D}" type="pres">
      <dgm:prSet presAssocID="{B768137E-4057-49B1-BA0C-D4DF56E00D5F}" presName="accent_1" presStyleCnt="0"/>
      <dgm:spPr/>
    </dgm:pt>
    <dgm:pt modelId="{CDCE148E-BDB5-4CF1-924D-BF1F935146CD}" type="pres">
      <dgm:prSet presAssocID="{B768137E-4057-49B1-BA0C-D4DF56E00D5F}" presName="accentRepeatNode" presStyleLbl="solidFgAcc1" presStyleIdx="0" presStyleCnt="1"/>
      <dgm:spPr/>
    </dgm:pt>
  </dgm:ptLst>
  <dgm:cxnLst>
    <dgm:cxn modelId="{BFEF8B5F-8F03-46F2-9190-20B97335A537}" srcId="{1705A531-8448-4E74-BCF8-087DD6C270FF}" destId="{B768137E-4057-49B1-BA0C-D4DF56E00D5F}" srcOrd="0" destOrd="0" parTransId="{33D46ECE-39F1-4D94-845E-E44BC65F9A5D}" sibTransId="{4EC1D64A-91B4-4267-B4E9-AEB3A9C49563}"/>
    <dgm:cxn modelId="{CD389EE4-B1F9-4C6A-AB6E-9402F2DB670E}" type="presOf" srcId="{B768137E-4057-49B1-BA0C-D4DF56E00D5F}" destId="{45404812-83F6-4F13-BC81-8663FC8CA67E}" srcOrd="0" destOrd="0" presId="urn:microsoft.com/office/officeart/2008/layout/VerticalCurvedList"/>
    <dgm:cxn modelId="{88E63295-8970-40CB-8639-D8A40B30E550}" type="presOf" srcId="{4EC1D64A-91B4-4267-B4E9-AEB3A9C49563}" destId="{4A431449-F1B9-4538-A711-727EE0582635}" srcOrd="0" destOrd="0" presId="urn:microsoft.com/office/officeart/2008/layout/VerticalCurvedList"/>
    <dgm:cxn modelId="{3A405082-1A74-4EA5-885B-5A35EBE2BB1B}" type="presOf" srcId="{1705A531-8448-4E74-BCF8-087DD6C270FF}" destId="{BBD17275-4140-44EB-B729-0D46D3D8066C}" srcOrd="0" destOrd="0" presId="urn:microsoft.com/office/officeart/2008/layout/VerticalCurvedList"/>
    <dgm:cxn modelId="{DC87144C-4666-4A2D-8A86-B935AC75A891}" type="presParOf" srcId="{BBD17275-4140-44EB-B729-0D46D3D8066C}" destId="{204B9A3B-DF73-47B7-AB74-0064889C5C90}" srcOrd="0" destOrd="0" presId="urn:microsoft.com/office/officeart/2008/layout/VerticalCurvedList"/>
    <dgm:cxn modelId="{657569EF-FC3B-4E29-A1B2-E081080847D1}" type="presParOf" srcId="{204B9A3B-DF73-47B7-AB74-0064889C5C90}" destId="{A4881B14-0DDF-4F25-B3C9-BB46C7F31BB8}" srcOrd="0" destOrd="0" presId="urn:microsoft.com/office/officeart/2008/layout/VerticalCurvedList"/>
    <dgm:cxn modelId="{55C95F4D-ED0C-487F-B1D2-A8AFF7ECD26C}" type="presParOf" srcId="{A4881B14-0DDF-4F25-B3C9-BB46C7F31BB8}" destId="{D4CAEF1E-3964-4E79-8435-89AA66BCD6E1}" srcOrd="0" destOrd="0" presId="urn:microsoft.com/office/officeart/2008/layout/VerticalCurvedList"/>
    <dgm:cxn modelId="{FDF4C7FD-DA73-46F2-9D23-308ADD756A41}" type="presParOf" srcId="{A4881B14-0DDF-4F25-B3C9-BB46C7F31BB8}" destId="{4A431449-F1B9-4538-A711-727EE0582635}" srcOrd="1" destOrd="0" presId="urn:microsoft.com/office/officeart/2008/layout/VerticalCurvedList"/>
    <dgm:cxn modelId="{816B3B94-338D-4299-AAB9-88AAA440F426}" type="presParOf" srcId="{A4881B14-0DDF-4F25-B3C9-BB46C7F31BB8}" destId="{E9ED4CBC-B72D-4DA4-A0FF-09544D413C22}" srcOrd="2" destOrd="0" presId="urn:microsoft.com/office/officeart/2008/layout/VerticalCurvedList"/>
    <dgm:cxn modelId="{9FA846F8-35FD-4D00-920C-E70E710D1DE5}" type="presParOf" srcId="{A4881B14-0DDF-4F25-B3C9-BB46C7F31BB8}" destId="{EC5F0FC8-8507-4694-928A-082D5A8F153F}" srcOrd="3" destOrd="0" presId="urn:microsoft.com/office/officeart/2008/layout/VerticalCurvedList"/>
    <dgm:cxn modelId="{5EA0CEC4-3AD5-4231-B582-1E8EFB392BA7}" type="presParOf" srcId="{204B9A3B-DF73-47B7-AB74-0064889C5C90}" destId="{45404812-83F6-4F13-BC81-8663FC8CA67E}" srcOrd="1" destOrd="0" presId="urn:microsoft.com/office/officeart/2008/layout/VerticalCurvedList"/>
    <dgm:cxn modelId="{F4261E89-A81A-4A21-8AC1-91D008EF57EA}" type="presParOf" srcId="{204B9A3B-DF73-47B7-AB74-0064889C5C90}" destId="{42E46F13-6AAC-4F34-BE88-306BD1572D4D}" srcOrd="2" destOrd="0" presId="urn:microsoft.com/office/officeart/2008/layout/VerticalCurvedList"/>
    <dgm:cxn modelId="{AA5EC0AD-6120-439F-9389-A7FD7A7FAEF1}" type="presParOf" srcId="{42E46F13-6AAC-4F34-BE88-306BD1572D4D}" destId="{CDCE148E-BDB5-4CF1-924D-BF1F935146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82CE09-6DFC-4D87-B4ED-5927BD5CE36A}"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3AC59454-234D-48B7-B225-E486D2D2B4E6}">
      <dgm:prSet phldrT="[Text]" custT="1"/>
      <dgm:spPr/>
      <dgm:t>
        <a:bodyPr/>
        <a:lstStyle/>
        <a:p>
          <a:r>
            <a:rPr lang="en-US" sz="1400" dirty="0" smtClean="0"/>
            <a:t>The “repair </a:t>
          </a:r>
          <a:r>
            <a:rPr lang="en-US" sz="1400" dirty="0" err="1" smtClean="0"/>
            <a:t>regs</a:t>
          </a:r>
          <a:r>
            <a:rPr lang="en-US" sz="1400" dirty="0" smtClean="0"/>
            <a:t>” apply to anyone who pays or incurs amounts to </a:t>
          </a:r>
          <a:r>
            <a:rPr lang="en-US" sz="1400" u="sng" dirty="0" smtClean="0"/>
            <a:t>acquire, produce, or improve tangible real or personal property.</a:t>
          </a:r>
          <a:endParaRPr lang="en-US" sz="1400" u="sng" dirty="0"/>
        </a:p>
      </dgm:t>
    </dgm:pt>
    <dgm:pt modelId="{D34FB421-A601-461A-93B0-619598A0614B}" type="parTrans" cxnId="{7D3F3732-1942-46D8-B18C-38BB3174B240}">
      <dgm:prSet/>
      <dgm:spPr/>
      <dgm:t>
        <a:bodyPr/>
        <a:lstStyle/>
        <a:p>
          <a:endParaRPr lang="en-US"/>
        </a:p>
      </dgm:t>
    </dgm:pt>
    <dgm:pt modelId="{9624A388-2CC1-4CD5-9B02-D7A881613B09}" type="sibTrans" cxnId="{7D3F3732-1942-46D8-B18C-38BB3174B240}">
      <dgm:prSet/>
      <dgm:spPr/>
      <dgm:t>
        <a:bodyPr/>
        <a:lstStyle/>
        <a:p>
          <a:endParaRPr lang="en-US"/>
        </a:p>
      </dgm:t>
    </dgm:pt>
    <dgm:pt modelId="{CC138436-F831-494D-BD43-9254995C365C}">
      <dgm:prSet phldrT="[Text]" custT="1"/>
      <dgm:spPr/>
      <dgm:t>
        <a:bodyPr/>
        <a:lstStyle/>
        <a:p>
          <a:r>
            <a:rPr lang="en-US" sz="1400" dirty="0" smtClean="0"/>
            <a:t>Rules for whether a cost is deductible as a repair and maintenance expense or must be capitalized because it’s an improvement</a:t>
          </a:r>
          <a:endParaRPr lang="en-US" sz="1400" dirty="0"/>
        </a:p>
      </dgm:t>
    </dgm:pt>
    <dgm:pt modelId="{2AD25C0D-2939-4449-BED4-EBAC22A661AC}" type="parTrans" cxnId="{F8175AFC-BA64-47CD-B864-1535D996C1E4}">
      <dgm:prSet/>
      <dgm:spPr/>
      <dgm:t>
        <a:bodyPr/>
        <a:lstStyle/>
        <a:p>
          <a:endParaRPr lang="en-US"/>
        </a:p>
      </dgm:t>
    </dgm:pt>
    <dgm:pt modelId="{A87D9544-3356-4529-BD13-E7E46EE20E1F}" type="sibTrans" cxnId="{F8175AFC-BA64-47CD-B864-1535D996C1E4}">
      <dgm:prSet/>
      <dgm:spPr/>
      <dgm:t>
        <a:bodyPr/>
        <a:lstStyle/>
        <a:p>
          <a:endParaRPr lang="en-US"/>
        </a:p>
      </dgm:t>
    </dgm:pt>
    <dgm:pt modelId="{F61F5C7F-FF83-4C3F-B844-4D230CD723AC}">
      <dgm:prSet phldrT="[Text]" custT="1"/>
      <dgm:spPr/>
      <dgm:t>
        <a:bodyPr/>
        <a:lstStyle/>
        <a:p>
          <a:r>
            <a:rPr lang="en-US" sz="1400" dirty="0" smtClean="0"/>
            <a:t>Amounts </a:t>
          </a:r>
          <a:r>
            <a:rPr lang="en-US" sz="1400" u="sng" dirty="0" smtClean="0"/>
            <a:t>not</a:t>
          </a:r>
          <a:r>
            <a:rPr lang="en-US" sz="1400" dirty="0" smtClean="0"/>
            <a:t> paid or incurred for an improvement to tangible property as determined under the final tangibles regulations, then the amounts generally are deductible as repairs and maintenance.</a:t>
          </a:r>
          <a:endParaRPr lang="en-US" sz="1400" dirty="0"/>
        </a:p>
      </dgm:t>
    </dgm:pt>
    <dgm:pt modelId="{31340811-A06C-4A38-861D-28B0053F5D9D}" type="parTrans" cxnId="{E4469987-DE29-4C4B-AA6F-8C2C216DA74E}">
      <dgm:prSet/>
      <dgm:spPr/>
      <dgm:t>
        <a:bodyPr/>
        <a:lstStyle/>
        <a:p>
          <a:endParaRPr lang="en-US"/>
        </a:p>
      </dgm:t>
    </dgm:pt>
    <dgm:pt modelId="{ADE860E8-C825-408F-B44B-A19352534F13}" type="sibTrans" cxnId="{E4469987-DE29-4C4B-AA6F-8C2C216DA74E}">
      <dgm:prSet/>
      <dgm:spPr/>
      <dgm:t>
        <a:bodyPr/>
        <a:lstStyle/>
        <a:p>
          <a:endParaRPr lang="en-US"/>
        </a:p>
      </dgm:t>
    </dgm:pt>
    <dgm:pt modelId="{D98C508C-0FC2-4400-BC88-D88FAE5FC4E8}">
      <dgm:prSet phldrT="[Text]" custT="1"/>
      <dgm:spPr/>
      <dgm:t>
        <a:bodyPr/>
        <a:lstStyle/>
        <a:p>
          <a:r>
            <a:rPr lang="en-US" sz="1400" dirty="0" smtClean="0"/>
            <a:t>The rules are most significant for those that regularly incur large capital expenditures, </a:t>
          </a:r>
          <a:endParaRPr lang="en-US" sz="1400" dirty="0"/>
        </a:p>
      </dgm:t>
    </dgm:pt>
    <dgm:pt modelId="{4EA96665-917E-4455-BD5D-4C57EC0C18B7}" type="parTrans" cxnId="{FC96B9A7-2D61-49BB-A9B8-A263AEAB635A}">
      <dgm:prSet/>
      <dgm:spPr/>
      <dgm:t>
        <a:bodyPr/>
        <a:lstStyle/>
        <a:p>
          <a:endParaRPr lang="en-US"/>
        </a:p>
      </dgm:t>
    </dgm:pt>
    <dgm:pt modelId="{CDE598A8-AB56-4CA3-B639-0B84968E0AA9}" type="sibTrans" cxnId="{FC96B9A7-2D61-49BB-A9B8-A263AEAB635A}">
      <dgm:prSet/>
      <dgm:spPr/>
      <dgm:t>
        <a:bodyPr/>
        <a:lstStyle/>
        <a:p>
          <a:endParaRPr lang="en-US"/>
        </a:p>
      </dgm:t>
    </dgm:pt>
    <dgm:pt modelId="{993F4746-F2D4-4537-98ED-A2B46E955A17}">
      <dgm:prSet phldrT="[Text]" custT="1"/>
      <dgm:spPr/>
      <dgm:t>
        <a:bodyPr/>
        <a:lstStyle/>
        <a:p>
          <a:r>
            <a:rPr lang="en-US" sz="1400" dirty="0" smtClean="0"/>
            <a:t>e.g. utilities, telecommunications companies, and businesses with substantial real estate holdings</a:t>
          </a:r>
          <a:endParaRPr lang="en-US" sz="1400" dirty="0"/>
        </a:p>
      </dgm:t>
    </dgm:pt>
    <dgm:pt modelId="{650789C4-7C90-4A66-8DBE-C91DC93CF7D1}" type="parTrans" cxnId="{289ED75F-612A-4E90-AA67-70B8F3F29685}">
      <dgm:prSet/>
      <dgm:spPr/>
      <dgm:t>
        <a:bodyPr/>
        <a:lstStyle/>
        <a:p>
          <a:endParaRPr lang="en-US"/>
        </a:p>
      </dgm:t>
    </dgm:pt>
    <dgm:pt modelId="{71FAD13B-15FD-4975-9DCC-F078F1974872}" type="sibTrans" cxnId="{289ED75F-612A-4E90-AA67-70B8F3F29685}">
      <dgm:prSet/>
      <dgm:spPr/>
      <dgm:t>
        <a:bodyPr/>
        <a:lstStyle/>
        <a:p>
          <a:endParaRPr lang="en-US"/>
        </a:p>
      </dgm:t>
    </dgm:pt>
    <dgm:pt modelId="{0296775D-DAA8-42E5-9A25-2BC27AB2F20C}">
      <dgm:prSet phldrT="[Text]" custT="1"/>
      <dgm:spPr/>
      <dgm:t>
        <a:bodyPr/>
        <a:lstStyle/>
        <a:p>
          <a:r>
            <a:rPr lang="en-US" sz="1400" dirty="0" smtClean="0"/>
            <a:t>Applicable to corporations, S corporations, partnerships, LLCs, and individuals filing a Form 1040 with Schedule C, E, or F.</a:t>
          </a:r>
          <a:endParaRPr lang="en-US" sz="1400" dirty="0"/>
        </a:p>
      </dgm:t>
    </dgm:pt>
    <dgm:pt modelId="{4635E7A0-7DE2-4163-A43E-97AC9B0F2B71}" type="parTrans" cxnId="{78C67DD8-F815-4D6B-9DB4-7BF4FE7E01B8}">
      <dgm:prSet/>
      <dgm:spPr/>
      <dgm:t>
        <a:bodyPr/>
        <a:lstStyle/>
        <a:p>
          <a:endParaRPr lang="en-US"/>
        </a:p>
      </dgm:t>
    </dgm:pt>
    <dgm:pt modelId="{E08DD70D-150F-4FCA-97D6-F2578351BA31}" type="sibTrans" cxnId="{78C67DD8-F815-4D6B-9DB4-7BF4FE7E01B8}">
      <dgm:prSet/>
      <dgm:spPr/>
      <dgm:t>
        <a:bodyPr/>
        <a:lstStyle/>
        <a:p>
          <a:endParaRPr lang="en-US"/>
        </a:p>
      </dgm:t>
    </dgm:pt>
    <dgm:pt modelId="{D65FB0D1-0A2D-452B-947B-56624606BE7E}" type="pres">
      <dgm:prSet presAssocID="{5682CE09-6DFC-4D87-B4ED-5927BD5CE36A}" presName="linear" presStyleCnt="0">
        <dgm:presLayoutVars>
          <dgm:dir/>
          <dgm:animLvl val="lvl"/>
          <dgm:resizeHandles val="exact"/>
        </dgm:presLayoutVars>
      </dgm:prSet>
      <dgm:spPr/>
      <dgm:t>
        <a:bodyPr/>
        <a:lstStyle/>
        <a:p>
          <a:endParaRPr lang="en-US"/>
        </a:p>
      </dgm:t>
    </dgm:pt>
    <dgm:pt modelId="{90274A10-EE73-43C2-9CEF-73EAC72061AC}" type="pres">
      <dgm:prSet presAssocID="{3AC59454-234D-48B7-B225-E486D2D2B4E6}" presName="parentLin" presStyleCnt="0"/>
      <dgm:spPr/>
    </dgm:pt>
    <dgm:pt modelId="{B8D6A60F-D8EB-448A-9DA5-46B6D96A8D3D}" type="pres">
      <dgm:prSet presAssocID="{3AC59454-234D-48B7-B225-E486D2D2B4E6}" presName="parentLeftMargin" presStyleLbl="node1" presStyleIdx="0" presStyleCnt="5"/>
      <dgm:spPr/>
      <dgm:t>
        <a:bodyPr/>
        <a:lstStyle/>
        <a:p>
          <a:endParaRPr lang="en-US"/>
        </a:p>
      </dgm:t>
    </dgm:pt>
    <dgm:pt modelId="{A79ACAE7-48CE-4318-9090-3DF591489689}" type="pres">
      <dgm:prSet presAssocID="{3AC59454-234D-48B7-B225-E486D2D2B4E6}" presName="parentText" presStyleLbl="node1" presStyleIdx="0" presStyleCnt="5">
        <dgm:presLayoutVars>
          <dgm:chMax val="0"/>
          <dgm:bulletEnabled val="1"/>
        </dgm:presLayoutVars>
      </dgm:prSet>
      <dgm:spPr/>
      <dgm:t>
        <a:bodyPr/>
        <a:lstStyle/>
        <a:p>
          <a:endParaRPr lang="en-US"/>
        </a:p>
      </dgm:t>
    </dgm:pt>
    <dgm:pt modelId="{51572CA1-82E2-4146-9B1A-65B5846EE0F3}" type="pres">
      <dgm:prSet presAssocID="{3AC59454-234D-48B7-B225-E486D2D2B4E6}" presName="negativeSpace" presStyleCnt="0"/>
      <dgm:spPr/>
    </dgm:pt>
    <dgm:pt modelId="{FD49BD91-DD89-4DED-A076-E4FCC2F8F7D8}" type="pres">
      <dgm:prSet presAssocID="{3AC59454-234D-48B7-B225-E486D2D2B4E6}" presName="childText" presStyleLbl="conFgAcc1" presStyleIdx="0" presStyleCnt="5">
        <dgm:presLayoutVars>
          <dgm:bulletEnabled val="1"/>
        </dgm:presLayoutVars>
      </dgm:prSet>
      <dgm:spPr/>
    </dgm:pt>
    <dgm:pt modelId="{4A80C222-82D7-4C47-8A3B-D6C0215AE2E9}" type="pres">
      <dgm:prSet presAssocID="{9624A388-2CC1-4CD5-9B02-D7A881613B09}" presName="spaceBetweenRectangles" presStyleCnt="0"/>
      <dgm:spPr/>
    </dgm:pt>
    <dgm:pt modelId="{8DFC6CBE-F233-4CCD-876C-6DE27B488F94}" type="pres">
      <dgm:prSet presAssocID="{CC138436-F831-494D-BD43-9254995C365C}" presName="parentLin" presStyleCnt="0"/>
      <dgm:spPr/>
    </dgm:pt>
    <dgm:pt modelId="{74E8DC91-0480-4FCA-A3B9-394BAAA118B4}" type="pres">
      <dgm:prSet presAssocID="{CC138436-F831-494D-BD43-9254995C365C}" presName="parentLeftMargin" presStyleLbl="node1" presStyleIdx="0" presStyleCnt="5"/>
      <dgm:spPr/>
      <dgm:t>
        <a:bodyPr/>
        <a:lstStyle/>
        <a:p>
          <a:endParaRPr lang="en-US"/>
        </a:p>
      </dgm:t>
    </dgm:pt>
    <dgm:pt modelId="{417D13FF-3347-4D7E-A1F6-4708F3EE4824}" type="pres">
      <dgm:prSet presAssocID="{CC138436-F831-494D-BD43-9254995C365C}" presName="parentText" presStyleLbl="node1" presStyleIdx="1" presStyleCnt="5">
        <dgm:presLayoutVars>
          <dgm:chMax val="0"/>
          <dgm:bulletEnabled val="1"/>
        </dgm:presLayoutVars>
      </dgm:prSet>
      <dgm:spPr/>
      <dgm:t>
        <a:bodyPr/>
        <a:lstStyle/>
        <a:p>
          <a:endParaRPr lang="en-US"/>
        </a:p>
      </dgm:t>
    </dgm:pt>
    <dgm:pt modelId="{655CDBC9-07F7-408E-9CD5-1D8CB5AB7F99}" type="pres">
      <dgm:prSet presAssocID="{CC138436-F831-494D-BD43-9254995C365C}" presName="negativeSpace" presStyleCnt="0"/>
      <dgm:spPr/>
    </dgm:pt>
    <dgm:pt modelId="{67ED81B2-179C-47B0-ABBA-6FB16BC12924}" type="pres">
      <dgm:prSet presAssocID="{CC138436-F831-494D-BD43-9254995C365C}" presName="childText" presStyleLbl="conFgAcc1" presStyleIdx="1" presStyleCnt="5">
        <dgm:presLayoutVars>
          <dgm:bulletEnabled val="1"/>
        </dgm:presLayoutVars>
      </dgm:prSet>
      <dgm:spPr/>
    </dgm:pt>
    <dgm:pt modelId="{D3E3E3AD-75B1-4F09-935D-4713922529DC}" type="pres">
      <dgm:prSet presAssocID="{A87D9544-3356-4529-BD13-E7E46EE20E1F}" presName="spaceBetweenRectangles" presStyleCnt="0"/>
      <dgm:spPr/>
    </dgm:pt>
    <dgm:pt modelId="{F8163549-D098-4497-803B-F633B9EE041F}" type="pres">
      <dgm:prSet presAssocID="{F61F5C7F-FF83-4C3F-B844-4D230CD723AC}" presName="parentLin" presStyleCnt="0"/>
      <dgm:spPr/>
    </dgm:pt>
    <dgm:pt modelId="{19517615-8F41-43F2-A2BF-A898FAAF857A}" type="pres">
      <dgm:prSet presAssocID="{F61F5C7F-FF83-4C3F-B844-4D230CD723AC}" presName="parentLeftMargin" presStyleLbl="node1" presStyleIdx="1" presStyleCnt="5"/>
      <dgm:spPr/>
      <dgm:t>
        <a:bodyPr/>
        <a:lstStyle/>
        <a:p>
          <a:endParaRPr lang="en-US"/>
        </a:p>
      </dgm:t>
    </dgm:pt>
    <dgm:pt modelId="{DE5838C4-48EF-4D48-B8FC-017AF212C75B}" type="pres">
      <dgm:prSet presAssocID="{F61F5C7F-FF83-4C3F-B844-4D230CD723AC}" presName="parentText" presStyleLbl="node1" presStyleIdx="2" presStyleCnt="5">
        <dgm:presLayoutVars>
          <dgm:chMax val="0"/>
          <dgm:bulletEnabled val="1"/>
        </dgm:presLayoutVars>
      </dgm:prSet>
      <dgm:spPr/>
      <dgm:t>
        <a:bodyPr/>
        <a:lstStyle/>
        <a:p>
          <a:endParaRPr lang="en-US"/>
        </a:p>
      </dgm:t>
    </dgm:pt>
    <dgm:pt modelId="{16D0C7A5-8013-4A01-B44D-833E601B7B32}" type="pres">
      <dgm:prSet presAssocID="{F61F5C7F-FF83-4C3F-B844-4D230CD723AC}" presName="negativeSpace" presStyleCnt="0"/>
      <dgm:spPr/>
    </dgm:pt>
    <dgm:pt modelId="{20553AE9-0FA0-47C0-80CF-0728CB474FD7}" type="pres">
      <dgm:prSet presAssocID="{F61F5C7F-FF83-4C3F-B844-4D230CD723AC}" presName="childText" presStyleLbl="conFgAcc1" presStyleIdx="2" presStyleCnt="5">
        <dgm:presLayoutVars>
          <dgm:bulletEnabled val="1"/>
        </dgm:presLayoutVars>
      </dgm:prSet>
      <dgm:spPr/>
    </dgm:pt>
    <dgm:pt modelId="{BA961119-5AE6-4EFD-AE6D-D206B07886DE}" type="pres">
      <dgm:prSet presAssocID="{ADE860E8-C825-408F-B44B-A19352534F13}" presName="spaceBetweenRectangles" presStyleCnt="0"/>
      <dgm:spPr/>
    </dgm:pt>
    <dgm:pt modelId="{024ECE88-DE0D-497D-924C-79A2D14E258F}" type="pres">
      <dgm:prSet presAssocID="{D98C508C-0FC2-4400-BC88-D88FAE5FC4E8}" presName="parentLin" presStyleCnt="0"/>
      <dgm:spPr/>
    </dgm:pt>
    <dgm:pt modelId="{EA7BAF4B-FA57-4164-B963-6681949E44A0}" type="pres">
      <dgm:prSet presAssocID="{D98C508C-0FC2-4400-BC88-D88FAE5FC4E8}" presName="parentLeftMargin" presStyleLbl="node1" presStyleIdx="2" presStyleCnt="5"/>
      <dgm:spPr/>
      <dgm:t>
        <a:bodyPr/>
        <a:lstStyle/>
        <a:p>
          <a:endParaRPr lang="en-US"/>
        </a:p>
      </dgm:t>
    </dgm:pt>
    <dgm:pt modelId="{64921BB8-D5A7-4F49-8088-515FA504814E}" type="pres">
      <dgm:prSet presAssocID="{D98C508C-0FC2-4400-BC88-D88FAE5FC4E8}" presName="parentText" presStyleLbl="node1" presStyleIdx="3" presStyleCnt="5">
        <dgm:presLayoutVars>
          <dgm:chMax val="0"/>
          <dgm:bulletEnabled val="1"/>
        </dgm:presLayoutVars>
      </dgm:prSet>
      <dgm:spPr/>
      <dgm:t>
        <a:bodyPr/>
        <a:lstStyle/>
        <a:p>
          <a:endParaRPr lang="en-US"/>
        </a:p>
      </dgm:t>
    </dgm:pt>
    <dgm:pt modelId="{E154B406-80C6-4080-AD71-4E176A482E58}" type="pres">
      <dgm:prSet presAssocID="{D98C508C-0FC2-4400-BC88-D88FAE5FC4E8}" presName="negativeSpace" presStyleCnt="0"/>
      <dgm:spPr/>
    </dgm:pt>
    <dgm:pt modelId="{D3298BCF-3AF2-4D2D-B914-78BF0198A4BC}" type="pres">
      <dgm:prSet presAssocID="{D98C508C-0FC2-4400-BC88-D88FAE5FC4E8}" presName="childText" presStyleLbl="conFgAcc1" presStyleIdx="3" presStyleCnt="5">
        <dgm:presLayoutVars>
          <dgm:bulletEnabled val="1"/>
        </dgm:presLayoutVars>
      </dgm:prSet>
      <dgm:spPr/>
      <dgm:t>
        <a:bodyPr/>
        <a:lstStyle/>
        <a:p>
          <a:endParaRPr lang="en-US"/>
        </a:p>
      </dgm:t>
    </dgm:pt>
    <dgm:pt modelId="{64BC4307-3FB3-4DEF-B684-0E9EAF1AF894}" type="pres">
      <dgm:prSet presAssocID="{CDE598A8-AB56-4CA3-B639-0B84968E0AA9}" presName="spaceBetweenRectangles" presStyleCnt="0"/>
      <dgm:spPr/>
    </dgm:pt>
    <dgm:pt modelId="{964428CF-FC4E-4665-8A37-A0BA344F3DF6}" type="pres">
      <dgm:prSet presAssocID="{0296775D-DAA8-42E5-9A25-2BC27AB2F20C}" presName="parentLin" presStyleCnt="0"/>
      <dgm:spPr/>
    </dgm:pt>
    <dgm:pt modelId="{B19AB923-F66D-48D1-A705-72DDEB322850}" type="pres">
      <dgm:prSet presAssocID="{0296775D-DAA8-42E5-9A25-2BC27AB2F20C}" presName="parentLeftMargin" presStyleLbl="node1" presStyleIdx="3" presStyleCnt="5"/>
      <dgm:spPr/>
      <dgm:t>
        <a:bodyPr/>
        <a:lstStyle/>
        <a:p>
          <a:endParaRPr lang="en-US"/>
        </a:p>
      </dgm:t>
    </dgm:pt>
    <dgm:pt modelId="{BC33206E-1697-4EC9-8EDD-D271E5928619}" type="pres">
      <dgm:prSet presAssocID="{0296775D-DAA8-42E5-9A25-2BC27AB2F20C}" presName="parentText" presStyleLbl="node1" presStyleIdx="4" presStyleCnt="5">
        <dgm:presLayoutVars>
          <dgm:chMax val="0"/>
          <dgm:bulletEnabled val="1"/>
        </dgm:presLayoutVars>
      </dgm:prSet>
      <dgm:spPr/>
      <dgm:t>
        <a:bodyPr/>
        <a:lstStyle/>
        <a:p>
          <a:endParaRPr lang="en-US"/>
        </a:p>
      </dgm:t>
    </dgm:pt>
    <dgm:pt modelId="{CDC13E96-8E28-4727-AADF-AC9057C91C92}" type="pres">
      <dgm:prSet presAssocID="{0296775D-DAA8-42E5-9A25-2BC27AB2F20C}" presName="negativeSpace" presStyleCnt="0"/>
      <dgm:spPr/>
    </dgm:pt>
    <dgm:pt modelId="{D0F7129B-4392-4EF5-BA28-AE288DBE3F02}" type="pres">
      <dgm:prSet presAssocID="{0296775D-DAA8-42E5-9A25-2BC27AB2F20C}" presName="childText" presStyleLbl="conFgAcc1" presStyleIdx="4" presStyleCnt="5">
        <dgm:presLayoutVars>
          <dgm:bulletEnabled val="1"/>
        </dgm:presLayoutVars>
      </dgm:prSet>
      <dgm:spPr/>
    </dgm:pt>
  </dgm:ptLst>
  <dgm:cxnLst>
    <dgm:cxn modelId="{78C67DD8-F815-4D6B-9DB4-7BF4FE7E01B8}" srcId="{5682CE09-6DFC-4D87-B4ED-5927BD5CE36A}" destId="{0296775D-DAA8-42E5-9A25-2BC27AB2F20C}" srcOrd="4" destOrd="0" parTransId="{4635E7A0-7DE2-4163-A43E-97AC9B0F2B71}" sibTransId="{E08DD70D-150F-4FCA-97D6-F2578351BA31}"/>
    <dgm:cxn modelId="{6922941D-B7F8-4723-BE85-E71356AEF56E}" type="presOf" srcId="{3AC59454-234D-48B7-B225-E486D2D2B4E6}" destId="{A79ACAE7-48CE-4318-9090-3DF591489689}" srcOrd="1" destOrd="0" presId="urn:microsoft.com/office/officeart/2005/8/layout/list1"/>
    <dgm:cxn modelId="{30997B99-3CA9-4A66-8455-9AC101095537}" type="presOf" srcId="{F61F5C7F-FF83-4C3F-B844-4D230CD723AC}" destId="{19517615-8F41-43F2-A2BF-A898FAAF857A}" srcOrd="0" destOrd="0" presId="urn:microsoft.com/office/officeart/2005/8/layout/list1"/>
    <dgm:cxn modelId="{9A1116B4-1D3C-491C-8F02-7232EEC2625B}" type="presOf" srcId="{F61F5C7F-FF83-4C3F-B844-4D230CD723AC}" destId="{DE5838C4-48EF-4D48-B8FC-017AF212C75B}" srcOrd="1" destOrd="0" presId="urn:microsoft.com/office/officeart/2005/8/layout/list1"/>
    <dgm:cxn modelId="{53703271-E9F8-49E6-AAF4-85769F93E9D5}" type="presOf" srcId="{CC138436-F831-494D-BD43-9254995C365C}" destId="{74E8DC91-0480-4FCA-A3B9-394BAAA118B4}" srcOrd="0" destOrd="0" presId="urn:microsoft.com/office/officeart/2005/8/layout/list1"/>
    <dgm:cxn modelId="{1604ADB4-FCC4-46CB-9EC5-BB4BDB25133D}" type="presOf" srcId="{D98C508C-0FC2-4400-BC88-D88FAE5FC4E8}" destId="{64921BB8-D5A7-4F49-8088-515FA504814E}" srcOrd="1" destOrd="0" presId="urn:microsoft.com/office/officeart/2005/8/layout/list1"/>
    <dgm:cxn modelId="{E5D09AF1-29AC-47C4-88F1-A14B0484F965}" type="presOf" srcId="{3AC59454-234D-48B7-B225-E486D2D2B4E6}" destId="{B8D6A60F-D8EB-448A-9DA5-46B6D96A8D3D}" srcOrd="0" destOrd="0" presId="urn:microsoft.com/office/officeart/2005/8/layout/list1"/>
    <dgm:cxn modelId="{FC96B9A7-2D61-49BB-A9B8-A263AEAB635A}" srcId="{5682CE09-6DFC-4D87-B4ED-5927BD5CE36A}" destId="{D98C508C-0FC2-4400-BC88-D88FAE5FC4E8}" srcOrd="3" destOrd="0" parTransId="{4EA96665-917E-4455-BD5D-4C57EC0C18B7}" sibTransId="{CDE598A8-AB56-4CA3-B639-0B84968E0AA9}"/>
    <dgm:cxn modelId="{7B479CBB-3304-4FCB-87D1-304CDD27ED42}" type="presOf" srcId="{5682CE09-6DFC-4D87-B4ED-5927BD5CE36A}" destId="{D65FB0D1-0A2D-452B-947B-56624606BE7E}" srcOrd="0" destOrd="0" presId="urn:microsoft.com/office/officeart/2005/8/layout/list1"/>
    <dgm:cxn modelId="{76E32BB6-93BD-43A2-BB74-327C741CFC86}" type="presOf" srcId="{CC138436-F831-494D-BD43-9254995C365C}" destId="{417D13FF-3347-4D7E-A1F6-4708F3EE4824}" srcOrd="1" destOrd="0" presId="urn:microsoft.com/office/officeart/2005/8/layout/list1"/>
    <dgm:cxn modelId="{F8175AFC-BA64-47CD-B864-1535D996C1E4}" srcId="{5682CE09-6DFC-4D87-B4ED-5927BD5CE36A}" destId="{CC138436-F831-494D-BD43-9254995C365C}" srcOrd="1" destOrd="0" parTransId="{2AD25C0D-2939-4449-BED4-EBAC22A661AC}" sibTransId="{A87D9544-3356-4529-BD13-E7E46EE20E1F}"/>
    <dgm:cxn modelId="{CCAA9EDD-9BC8-4B26-9083-5F9FA840A8D9}" type="presOf" srcId="{993F4746-F2D4-4537-98ED-A2B46E955A17}" destId="{D3298BCF-3AF2-4D2D-B914-78BF0198A4BC}" srcOrd="0" destOrd="0" presId="urn:microsoft.com/office/officeart/2005/8/layout/list1"/>
    <dgm:cxn modelId="{22AF98B4-CCE4-4126-BDFA-A5614D9D6464}" type="presOf" srcId="{0296775D-DAA8-42E5-9A25-2BC27AB2F20C}" destId="{B19AB923-F66D-48D1-A705-72DDEB322850}" srcOrd="0" destOrd="0" presId="urn:microsoft.com/office/officeart/2005/8/layout/list1"/>
    <dgm:cxn modelId="{E4469987-DE29-4C4B-AA6F-8C2C216DA74E}" srcId="{5682CE09-6DFC-4D87-B4ED-5927BD5CE36A}" destId="{F61F5C7F-FF83-4C3F-B844-4D230CD723AC}" srcOrd="2" destOrd="0" parTransId="{31340811-A06C-4A38-861D-28B0053F5D9D}" sibTransId="{ADE860E8-C825-408F-B44B-A19352534F13}"/>
    <dgm:cxn modelId="{BBD2E213-347D-4500-83E3-0E2C7C95ED48}" type="presOf" srcId="{0296775D-DAA8-42E5-9A25-2BC27AB2F20C}" destId="{BC33206E-1697-4EC9-8EDD-D271E5928619}" srcOrd="1" destOrd="0" presId="urn:microsoft.com/office/officeart/2005/8/layout/list1"/>
    <dgm:cxn modelId="{7D3F3732-1942-46D8-B18C-38BB3174B240}" srcId="{5682CE09-6DFC-4D87-B4ED-5927BD5CE36A}" destId="{3AC59454-234D-48B7-B225-E486D2D2B4E6}" srcOrd="0" destOrd="0" parTransId="{D34FB421-A601-461A-93B0-619598A0614B}" sibTransId="{9624A388-2CC1-4CD5-9B02-D7A881613B09}"/>
    <dgm:cxn modelId="{33E2DC20-A1C1-4230-A585-98278EECB6FD}" type="presOf" srcId="{D98C508C-0FC2-4400-BC88-D88FAE5FC4E8}" destId="{EA7BAF4B-FA57-4164-B963-6681949E44A0}" srcOrd="0" destOrd="0" presId="urn:microsoft.com/office/officeart/2005/8/layout/list1"/>
    <dgm:cxn modelId="{289ED75F-612A-4E90-AA67-70B8F3F29685}" srcId="{D98C508C-0FC2-4400-BC88-D88FAE5FC4E8}" destId="{993F4746-F2D4-4537-98ED-A2B46E955A17}" srcOrd="0" destOrd="0" parTransId="{650789C4-7C90-4A66-8DBE-C91DC93CF7D1}" sibTransId="{71FAD13B-15FD-4975-9DCC-F078F1974872}"/>
    <dgm:cxn modelId="{3217612D-3BD1-4656-ADDD-490012D48B04}" type="presParOf" srcId="{D65FB0D1-0A2D-452B-947B-56624606BE7E}" destId="{90274A10-EE73-43C2-9CEF-73EAC72061AC}" srcOrd="0" destOrd="0" presId="urn:microsoft.com/office/officeart/2005/8/layout/list1"/>
    <dgm:cxn modelId="{DAF47F2A-806A-4D07-B9C9-7A259AFA5D1D}" type="presParOf" srcId="{90274A10-EE73-43C2-9CEF-73EAC72061AC}" destId="{B8D6A60F-D8EB-448A-9DA5-46B6D96A8D3D}" srcOrd="0" destOrd="0" presId="urn:microsoft.com/office/officeart/2005/8/layout/list1"/>
    <dgm:cxn modelId="{BAB6AD7A-AF57-459D-B5F8-68F3B8445FCA}" type="presParOf" srcId="{90274A10-EE73-43C2-9CEF-73EAC72061AC}" destId="{A79ACAE7-48CE-4318-9090-3DF591489689}" srcOrd="1" destOrd="0" presId="urn:microsoft.com/office/officeart/2005/8/layout/list1"/>
    <dgm:cxn modelId="{5946EF86-ADF7-4A3B-8DFA-C5C12A4FC698}" type="presParOf" srcId="{D65FB0D1-0A2D-452B-947B-56624606BE7E}" destId="{51572CA1-82E2-4146-9B1A-65B5846EE0F3}" srcOrd="1" destOrd="0" presId="urn:microsoft.com/office/officeart/2005/8/layout/list1"/>
    <dgm:cxn modelId="{4245D546-9A85-4AF2-8B55-6449A906F560}" type="presParOf" srcId="{D65FB0D1-0A2D-452B-947B-56624606BE7E}" destId="{FD49BD91-DD89-4DED-A076-E4FCC2F8F7D8}" srcOrd="2" destOrd="0" presId="urn:microsoft.com/office/officeart/2005/8/layout/list1"/>
    <dgm:cxn modelId="{00EEAB90-4D6F-49A4-8A8D-18410D0B46DA}" type="presParOf" srcId="{D65FB0D1-0A2D-452B-947B-56624606BE7E}" destId="{4A80C222-82D7-4C47-8A3B-D6C0215AE2E9}" srcOrd="3" destOrd="0" presId="urn:microsoft.com/office/officeart/2005/8/layout/list1"/>
    <dgm:cxn modelId="{7CF093B2-20CF-47B9-919C-BEA7AFD20D45}" type="presParOf" srcId="{D65FB0D1-0A2D-452B-947B-56624606BE7E}" destId="{8DFC6CBE-F233-4CCD-876C-6DE27B488F94}" srcOrd="4" destOrd="0" presId="urn:microsoft.com/office/officeart/2005/8/layout/list1"/>
    <dgm:cxn modelId="{537A5610-35F1-4DFE-8D90-257F15DF2C76}" type="presParOf" srcId="{8DFC6CBE-F233-4CCD-876C-6DE27B488F94}" destId="{74E8DC91-0480-4FCA-A3B9-394BAAA118B4}" srcOrd="0" destOrd="0" presId="urn:microsoft.com/office/officeart/2005/8/layout/list1"/>
    <dgm:cxn modelId="{2CB65015-1A27-4AED-8CA4-91F4EABACB70}" type="presParOf" srcId="{8DFC6CBE-F233-4CCD-876C-6DE27B488F94}" destId="{417D13FF-3347-4D7E-A1F6-4708F3EE4824}" srcOrd="1" destOrd="0" presId="urn:microsoft.com/office/officeart/2005/8/layout/list1"/>
    <dgm:cxn modelId="{C1D91E60-850E-405C-9A6B-6ED925A4E574}" type="presParOf" srcId="{D65FB0D1-0A2D-452B-947B-56624606BE7E}" destId="{655CDBC9-07F7-408E-9CD5-1D8CB5AB7F99}" srcOrd="5" destOrd="0" presId="urn:microsoft.com/office/officeart/2005/8/layout/list1"/>
    <dgm:cxn modelId="{1F6F3CBB-E102-4AB4-895A-3670CC9D8D12}" type="presParOf" srcId="{D65FB0D1-0A2D-452B-947B-56624606BE7E}" destId="{67ED81B2-179C-47B0-ABBA-6FB16BC12924}" srcOrd="6" destOrd="0" presId="urn:microsoft.com/office/officeart/2005/8/layout/list1"/>
    <dgm:cxn modelId="{7313A39E-287B-4C6E-92C6-9F0C338AC8E8}" type="presParOf" srcId="{D65FB0D1-0A2D-452B-947B-56624606BE7E}" destId="{D3E3E3AD-75B1-4F09-935D-4713922529DC}" srcOrd="7" destOrd="0" presId="urn:microsoft.com/office/officeart/2005/8/layout/list1"/>
    <dgm:cxn modelId="{6194EB09-38DD-41B3-9C4F-26CCCEAC41D0}" type="presParOf" srcId="{D65FB0D1-0A2D-452B-947B-56624606BE7E}" destId="{F8163549-D098-4497-803B-F633B9EE041F}" srcOrd="8" destOrd="0" presId="urn:microsoft.com/office/officeart/2005/8/layout/list1"/>
    <dgm:cxn modelId="{5439EA47-5C5C-4F03-A8B9-26B8C6E114AD}" type="presParOf" srcId="{F8163549-D098-4497-803B-F633B9EE041F}" destId="{19517615-8F41-43F2-A2BF-A898FAAF857A}" srcOrd="0" destOrd="0" presId="urn:microsoft.com/office/officeart/2005/8/layout/list1"/>
    <dgm:cxn modelId="{6F3FAA14-2D88-4E5B-AF75-6437567BF2E7}" type="presParOf" srcId="{F8163549-D098-4497-803B-F633B9EE041F}" destId="{DE5838C4-48EF-4D48-B8FC-017AF212C75B}" srcOrd="1" destOrd="0" presId="urn:microsoft.com/office/officeart/2005/8/layout/list1"/>
    <dgm:cxn modelId="{359E249B-C724-4D36-B72E-B7628257C029}" type="presParOf" srcId="{D65FB0D1-0A2D-452B-947B-56624606BE7E}" destId="{16D0C7A5-8013-4A01-B44D-833E601B7B32}" srcOrd="9" destOrd="0" presId="urn:microsoft.com/office/officeart/2005/8/layout/list1"/>
    <dgm:cxn modelId="{ACFD650F-1C00-49C7-8B7B-96922747F571}" type="presParOf" srcId="{D65FB0D1-0A2D-452B-947B-56624606BE7E}" destId="{20553AE9-0FA0-47C0-80CF-0728CB474FD7}" srcOrd="10" destOrd="0" presId="urn:microsoft.com/office/officeart/2005/8/layout/list1"/>
    <dgm:cxn modelId="{39226656-4DDC-48F5-ABD7-557E30914A00}" type="presParOf" srcId="{D65FB0D1-0A2D-452B-947B-56624606BE7E}" destId="{BA961119-5AE6-4EFD-AE6D-D206B07886DE}" srcOrd="11" destOrd="0" presId="urn:microsoft.com/office/officeart/2005/8/layout/list1"/>
    <dgm:cxn modelId="{AC196B2D-C57D-4C28-B4CC-C3E48ED1F8CD}" type="presParOf" srcId="{D65FB0D1-0A2D-452B-947B-56624606BE7E}" destId="{024ECE88-DE0D-497D-924C-79A2D14E258F}" srcOrd="12" destOrd="0" presId="urn:microsoft.com/office/officeart/2005/8/layout/list1"/>
    <dgm:cxn modelId="{7B53F3E9-66A9-439C-A735-383EB91B516F}" type="presParOf" srcId="{024ECE88-DE0D-497D-924C-79A2D14E258F}" destId="{EA7BAF4B-FA57-4164-B963-6681949E44A0}" srcOrd="0" destOrd="0" presId="urn:microsoft.com/office/officeart/2005/8/layout/list1"/>
    <dgm:cxn modelId="{01D1652A-0180-4B04-8CB1-BE096CF97EB2}" type="presParOf" srcId="{024ECE88-DE0D-497D-924C-79A2D14E258F}" destId="{64921BB8-D5A7-4F49-8088-515FA504814E}" srcOrd="1" destOrd="0" presId="urn:microsoft.com/office/officeart/2005/8/layout/list1"/>
    <dgm:cxn modelId="{9E7C2288-373D-4D78-82E5-100788AC4D2F}" type="presParOf" srcId="{D65FB0D1-0A2D-452B-947B-56624606BE7E}" destId="{E154B406-80C6-4080-AD71-4E176A482E58}" srcOrd="13" destOrd="0" presId="urn:microsoft.com/office/officeart/2005/8/layout/list1"/>
    <dgm:cxn modelId="{57B46390-B4FC-4AC2-8224-846D0ECAEFA6}" type="presParOf" srcId="{D65FB0D1-0A2D-452B-947B-56624606BE7E}" destId="{D3298BCF-3AF2-4D2D-B914-78BF0198A4BC}" srcOrd="14" destOrd="0" presId="urn:microsoft.com/office/officeart/2005/8/layout/list1"/>
    <dgm:cxn modelId="{F83CB395-132E-4133-A5C1-DC4F9A2A03D2}" type="presParOf" srcId="{D65FB0D1-0A2D-452B-947B-56624606BE7E}" destId="{64BC4307-3FB3-4DEF-B684-0E9EAF1AF894}" srcOrd="15" destOrd="0" presId="urn:microsoft.com/office/officeart/2005/8/layout/list1"/>
    <dgm:cxn modelId="{196E3FEB-0B03-4F2C-99D4-4E312E5D108B}" type="presParOf" srcId="{D65FB0D1-0A2D-452B-947B-56624606BE7E}" destId="{964428CF-FC4E-4665-8A37-A0BA344F3DF6}" srcOrd="16" destOrd="0" presId="urn:microsoft.com/office/officeart/2005/8/layout/list1"/>
    <dgm:cxn modelId="{8DD77A16-7500-4149-B74F-D97C35499C1D}" type="presParOf" srcId="{964428CF-FC4E-4665-8A37-A0BA344F3DF6}" destId="{B19AB923-F66D-48D1-A705-72DDEB322850}" srcOrd="0" destOrd="0" presId="urn:microsoft.com/office/officeart/2005/8/layout/list1"/>
    <dgm:cxn modelId="{0EF849D5-057B-44CD-931D-EE1BBBC6F7DE}" type="presParOf" srcId="{964428CF-FC4E-4665-8A37-A0BA344F3DF6}" destId="{BC33206E-1697-4EC9-8EDD-D271E5928619}" srcOrd="1" destOrd="0" presId="urn:microsoft.com/office/officeart/2005/8/layout/list1"/>
    <dgm:cxn modelId="{79D516F4-C417-4D49-960D-0C541BD0DE8A}" type="presParOf" srcId="{D65FB0D1-0A2D-452B-947B-56624606BE7E}" destId="{CDC13E96-8E28-4727-AADF-AC9057C91C92}" srcOrd="17" destOrd="0" presId="urn:microsoft.com/office/officeart/2005/8/layout/list1"/>
    <dgm:cxn modelId="{F8982FAB-72E6-4233-93C1-AF983EBD5C77}" type="presParOf" srcId="{D65FB0D1-0A2D-452B-947B-56624606BE7E}" destId="{D0F7129B-4392-4EF5-BA28-AE288DBE3F0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82CE09-6DFC-4D87-B4ED-5927BD5CE36A}"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C55C5A53-B083-4143-9D91-57A58F56AA28}">
      <dgm:prSet custT="1"/>
      <dgm:spPr/>
      <dgm:t>
        <a:bodyPr/>
        <a:lstStyle/>
        <a:p>
          <a:r>
            <a:rPr lang="en-US" sz="1800" dirty="0" smtClean="0"/>
            <a:t>Taxpayer may elect to apply a de </a:t>
          </a:r>
          <a:r>
            <a:rPr lang="en-US" sz="1800" dirty="0" err="1" smtClean="0"/>
            <a:t>minimis</a:t>
          </a:r>
          <a:r>
            <a:rPr lang="en-US" sz="1800" dirty="0" smtClean="0"/>
            <a:t> safe harbor to amounts paid to acquire or produce tangible property</a:t>
          </a:r>
          <a:endParaRPr lang="en-US" sz="1800" dirty="0"/>
        </a:p>
      </dgm:t>
    </dgm:pt>
    <dgm:pt modelId="{7C4AB471-F27C-496D-A46F-D38B8081E6B8}" type="parTrans" cxnId="{1E75A520-DC87-41E1-B351-14D3B68C9537}">
      <dgm:prSet/>
      <dgm:spPr/>
      <dgm:t>
        <a:bodyPr/>
        <a:lstStyle/>
        <a:p>
          <a:endParaRPr lang="en-US"/>
        </a:p>
      </dgm:t>
    </dgm:pt>
    <dgm:pt modelId="{1AAA88D7-8C42-4B0B-A05D-EA6C81577D1C}" type="sibTrans" cxnId="{1E75A520-DC87-41E1-B351-14D3B68C9537}">
      <dgm:prSet/>
      <dgm:spPr/>
      <dgm:t>
        <a:bodyPr/>
        <a:lstStyle/>
        <a:p>
          <a:endParaRPr lang="en-US"/>
        </a:p>
      </dgm:t>
    </dgm:pt>
    <dgm:pt modelId="{2F4D3D88-1D7F-4EE0-AECD-11893CEF33DC}">
      <dgm:prSet custT="1"/>
      <dgm:spPr/>
      <dgm:t>
        <a:bodyPr/>
        <a:lstStyle/>
        <a:p>
          <a:r>
            <a:rPr lang="en-US" sz="1800" dirty="0" smtClean="0"/>
            <a:t>Taxpayer with applicable financial statement (AFS) can deduct amounts paid for tangible property up to $5,000 per invoice or item (as substantiated by invoice)</a:t>
          </a:r>
          <a:endParaRPr lang="en-US" sz="1800" dirty="0"/>
        </a:p>
      </dgm:t>
    </dgm:pt>
    <dgm:pt modelId="{556F8AEE-9DD1-4ECC-9CFF-25A2B0973116}" type="parTrans" cxnId="{9C8A3FE4-9832-4239-A30A-69D40D32C737}">
      <dgm:prSet/>
      <dgm:spPr/>
      <dgm:t>
        <a:bodyPr/>
        <a:lstStyle/>
        <a:p>
          <a:endParaRPr lang="en-US"/>
        </a:p>
      </dgm:t>
    </dgm:pt>
    <dgm:pt modelId="{5916F73E-E420-4A99-8FFA-8D203C8A8CA2}" type="sibTrans" cxnId="{9C8A3FE4-9832-4239-A30A-69D40D32C737}">
      <dgm:prSet/>
      <dgm:spPr/>
      <dgm:t>
        <a:bodyPr/>
        <a:lstStyle/>
        <a:p>
          <a:endParaRPr lang="en-US"/>
        </a:p>
      </dgm:t>
    </dgm:pt>
    <dgm:pt modelId="{34440AD8-F046-4666-A652-E49E55CAD450}">
      <dgm:prSet custT="1"/>
      <dgm:spPr/>
      <dgm:t>
        <a:bodyPr/>
        <a:lstStyle/>
        <a:p>
          <a:r>
            <a:rPr lang="en-US" sz="1800" dirty="0" smtClean="0"/>
            <a:t>Taxpayer without an AFS can deduct amounts up to $2,500 per invoice or item (as substantiated by invoice)</a:t>
          </a:r>
          <a:endParaRPr lang="en-US" sz="1800" dirty="0"/>
        </a:p>
      </dgm:t>
    </dgm:pt>
    <dgm:pt modelId="{073CAFF9-A57E-4E7B-A0F7-42E8EE28BD3F}" type="parTrans" cxnId="{5AF4AD5C-1BB2-420D-8DDB-BCB97C13D066}">
      <dgm:prSet/>
      <dgm:spPr/>
      <dgm:t>
        <a:bodyPr/>
        <a:lstStyle/>
        <a:p>
          <a:endParaRPr lang="en-US"/>
        </a:p>
      </dgm:t>
    </dgm:pt>
    <dgm:pt modelId="{5F629A3C-50AA-46AD-843B-68873CA34BCA}" type="sibTrans" cxnId="{5AF4AD5C-1BB2-420D-8DDB-BCB97C13D066}">
      <dgm:prSet/>
      <dgm:spPr/>
      <dgm:t>
        <a:bodyPr/>
        <a:lstStyle/>
        <a:p>
          <a:endParaRPr lang="en-US"/>
        </a:p>
      </dgm:t>
    </dgm:pt>
    <dgm:pt modelId="{7BC948C2-A0A0-4513-8CF5-77E4396EA54E}">
      <dgm:prSet custT="1"/>
      <dgm:spPr/>
      <dgm:t>
        <a:bodyPr/>
        <a:lstStyle/>
        <a:p>
          <a:r>
            <a:rPr lang="en-US" sz="1800" dirty="0" smtClean="0"/>
            <a:t>Election is made with timely filed original tax return for tax year in which the de </a:t>
          </a:r>
          <a:r>
            <a:rPr lang="en-US" sz="1800" dirty="0" err="1" smtClean="0"/>
            <a:t>minimis</a:t>
          </a:r>
          <a:r>
            <a:rPr lang="en-US" sz="1800" dirty="0" smtClean="0"/>
            <a:t> amounts are paid.</a:t>
          </a:r>
          <a:endParaRPr lang="en-US" sz="1800" dirty="0"/>
        </a:p>
      </dgm:t>
    </dgm:pt>
    <dgm:pt modelId="{350B821C-4179-4F5C-87AE-5E2D682E3455}" type="parTrans" cxnId="{A4289B1D-98B7-4C13-BB28-5FB05DE24598}">
      <dgm:prSet/>
      <dgm:spPr/>
      <dgm:t>
        <a:bodyPr/>
        <a:lstStyle/>
        <a:p>
          <a:endParaRPr lang="en-US"/>
        </a:p>
      </dgm:t>
    </dgm:pt>
    <dgm:pt modelId="{93CE0A43-510D-4231-8411-10899351ACB7}" type="sibTrans" cxnId="{A4289B1D-98B7-4C13-BB28-5FB05DE24598}">
      <dgm:prSet/>
      <dgm:spPr/>
      <dgm:t>
        <a:bodyPr/>
        <a:lstStyle/>
        <a:p>
          <a:endParaRPr lang="en-US"/>
        </a:p>
      </dgm:t>
    </dgm:pt>
    <dgm:pt modelId="{A5C23DF4-8F72-42C3-ACCF-087A5DFE4704}">
      <dgm:prSet custT="1"/>
      <dgm:spPr/>
      <dgm:t>
        <a:bodyPr/>
        <a:lstStyle/>
        <a:p>
          <a:r>
            <a:rPr lang="en-US" sz="1800" dirty="0" smtClean="0"/>
            <a:t>Note: Ensure compliance with the full de </a:t>
          </a:r>
          <a:r>
            <a:rPr lang="en-US" sz="1800" dirty="0" err="1" smtClean="0"/>
            <a:t>minimis</a:t>
          </a:r>
          <a:r>
            <a:rPr lang="en-US" sz="1800" dirty="0" smtClean="0"/>
            <a:t> safe harbor rules. </a:t>
          </a:r>
          <a:endParaRPr lang="en-US" sz="1800" dirty="0"/>
        </a:p>
      </dgm:t>
    </dgm:pt>
    <dgm:pt modelId="{5C55CF31-1769-400F-8DB1-C2F3EC5F4D4A}" type="parTrans" cxnId="{67033323-DC9C-4045-8FB1-B9C41FD7A656}">
      <dgm:prSet/>
      <dgm:spPr/>
      <dgm:t>
        <a:bodyPr/>
        <a:lstStyle/>
        <a:p>
          <a:endParaRPr lang="en-US"/>
        </a:p>
      </dgm:t>
    </dgm:pt>
    <dgm:pt modelId="{EF741E11-6695-43B0-8F8B-C7574A376AFB}" type="sibTrans" cxnId="{67033323-DC9C-4045-8FB1-B9C41FD7A656}">
      <dgm:prSet/>
      <dgm:spPr/>
      <dgm:t>
        <a:bodyPr/>
        <a:lstStyle/>
        <a:p>
          <a:endParaRPr lang="en-US"/>
        </a:p>
      </dgm:t>
    </dgm:pt>
    <dgm:pt modelId="{D65FB0D1-0A2D-452B-947B-56624606BE7E}" type="pres">
      <dgm:prSet presAssocID="{5682CE09-6DFC-4D87-B4ED-5927BD5CE36A}" presName="linear" presStyleCnt="0">
        <dgm:presLayoutVars>
          <dgm:dir/>
          <dgm:animLvl val="lvl"/>
          <dgm:resizeHandles val="exact"/>
        </dgm:presLayoutVars>
      </dgm:prSet>
      <dgm:spPr/>
      <dgm:t>
        <a:bodyPr/>
        <a:lstStyle/>
        <a:p>
          <a:endParaRPr lang="en-US"/>
        </a:p>
      </dgm:t>
    </dgm:pt>
    <dgm:pt modelId="{094033D6-8FF3-49B4-855E-D5D0CA3BD6A7}" type="pres">
      <dgm:prSet presAssocID="{C55C5A53-B083-4143-9D91-57A58F56AA28}" presName="parentLin" presStyleCnt="0"/>
      <dgm:spPr/>
    </dgm:pt>
    <dgm:pt modelId="{289A2B1F-6306-4609-938A-1B17A73C3453}" type="pres">
      <dgm:prSet presAssocID="{C55C5A53-B083-4143-9D91-57A58F56AA28}" presName="parentLeftMargin" presStyleLbl="node1" presStyleIdx="0" presStyleCnt="3"/>
      <dgm:spPr/>
      <dgm:t>
        <a:bodyPr/>
        <a:lstStyle/>
        <a:p>
          <a:endParaRPr lang="en-US"/>
        </a:p>
      </dgm:t>
    </dgm:pt>
    <dgm:pt modelId="{325E9794-3754-4865-8E33-7FFF76C6D2AA}" type="pres">
      <dgm:prSet presAssocID="{C55C5A53-B083-4143-9D91-57A58F56AA28}" presName="parentText" presStyleLbl="node1" presStyleIdx="0" presStyleCnt="3">
        <dgm:presLayoutVars>
          <dgm:chMax val="0"/>
          <dgm:bulletEnabled val="1"/>
        </dgm:presLayoutVars>
      </dgm:prSet>
      <dgm:spPr/>
      <dgm:t>
        <a:bodyPr/>
        <a:lstStyle/>
        <a:p>
          <a:endParaRPr lang="en-US"/>
        </a:p>
      </dgm:t>
    </dgm:pt>
    <dgm:pt modelId="{93AD3B31-A738-4603-A422-7C77FCDB2F07}" type="pres">
      <dgm:prSet presAssocID="{C55C5A53-B083-4143-9D91-57A58F56AA28}" presName="negativeSpace" presStyleCnt="0"/>
      <dgm:spPr/>
    </dgm:pt>
    <dgm:pt modelId="{0F25A4D1-3541-42C3-85DF-4E73B1A3B33F}" type="pres">
      <dgm:prSet presAssocID="{C55C5A53-B083-4143-9D91-57A58F56AA28}" presName="childText" presStyleLbl="conFgAcc1" presStyleIdx="0" presStyleCnt="3">
        <dgm:presLayoutVars>
          <dgm:bulletEnabled val="1"/>
        </dgm:presLayoutVars>
      </dgm:prSet>
      <dgm:spPr/>
      <dgm:t>
        <a:bodyPr/>
        <a:lstStyle/>
        <a:p>
          <a:endParaRPr lang="en-US"/>
        </a:p>
      </dgm:t>
    </dgm:pt>
    <dgm:pt modelId="{E1C392CC-3D79-4DBF-8C30-1464FA626785}" type="pres">
      <dgm:prSet presAssocID="{1AAA88D7-8C42-4B0B-A05D-EA6C81577D1C}" presName="spaceBetweenRectangles" presStyleCnt="0"/>
      <dgm:spPr/>
    </dgm:pt>
    <dgm:pt modelId="{CCF6C5E4-959D-4DDF-9D9B-E8B260BD9A5D}" type="pres">
      <dgm:prSet presAssocID="{7BC948C2-A0A0-4513-8CF5-77E4396EA54E}" presName="parentLin" presStyleCnt="0"/>
      <dgm:spPr/>
    </dgm:pt>
    <dgm:pt modelId="{12CAC1C1-A2BF-46DA-9606-9A99078EB889}" type="pres">
      <dgm:prSet presAssocID="{7BC948C2-A0A0-4513-8CF5-77E4396EA54E}" presName="parentLeftMargin" presStyleLbl="node1" presStyleIdx="0" presStyleCnt="3"/>
      <dgm:spPr/>
      <dgm:t>
        <a:bodyPr/>
        <a:lstStyle/>
        <a:p>
          <a:endParaRPr lang="en-US"/>
        </a:p>
      </dgm:t>
    </dgm:pt>
    <dgm:pt modelId="{F79DFAD0-899B-48BB-B6E2-06E953973EC5}" type="pres">
      <dgm:prSet presAssocID="{7BC948C2-A0A0-4513-8CF5-77E4396EA54E}" presName="parentText" presStyleLbl="node1" presStyleIdx="1" presStyleCnt="3">
        <dgm:presLayoutVars>
          <dgm:chMax val="0"/>
          <dgm:bulletEnabled val="1"/>
        </dgm:presLayoutVars>
      </dgm:prSet>
      <dgm:spPr/>
      <dgm:t>
        <a:bodyPr/>
        <a:lstStyle/>
        <a:p>
          <a:endParaRPr lang="en-US"/>
        </a:p>
      </dgm:t>
    </dgm:pt>
    <dgm:pt modelId="{6B3D2358-4203-49AB-9DF0-5E391421BB62}" type="pres">
      <dgm:prSet presAssocID="{7BC948C2-A0A0-4513-8CF5-77E4396EA54E}" presName="negativeSpace" presStyleCnt="0"/>
      <dgm:spPr/>
    </dgm:pt>
    <dgm:pt modelId="{51751AC4-96A8-4999-8BF9-0C9E9D6C4578}" type="pres">
      <dgm:prSet presAssocID="{7BC948C2-A0A0-4513-8CF5-77E4396EA54E}" presName="childText" presStyleLbl="conFgAcc1" presStyleIdx="1" presStyleCnt="3">
        <dgm:presLayoutVars>
          <dgm:bulletEnabled val="1"/>
        </dgm:presLayoutVars>
      </dgm:prSet>
      <dgm:spPr/>
    </dgm:pt>
    <dgm:pt modelId="{8CC1E8F5-B461-42B4-8A5F-9441B2E287F2}" type="pres">
      <dgm:prSet presAssocID="{93CE0A43-510D-4231-8411-10899351ACB7}" presName="spaceBetweenRectangles" presStyleCnt="0"/>
      <dgm:spPr/>
    </dgm:pt>
    <dgm:pt modelId="{5DDA53E5-C94D-49E3-A2F7-D80FE62A67EE}" type="pres">
      <dgm:prSet presAssocID="{A5C23DF4-8F72-42C3-ACCF-087A5DFE4704}" presName="parentLin" presStyleCnt="0"/>
      <dgm:spPr/>
    </dgm:pt>
    <dgm:pt modelId="{F439B8D1-5806-46E5-B73E-0E416838CC85}" type="pres">
      <dgm:prSet presAssocID="{A5C23DF4-8F72-42C3-ACCF-087A5DFE4704}" presName="parentLeftMargin" presStyleLbl="node1" presStyleIdx="1" presStyleCnt="3"/>
      <dgm:spPr/>
      <dgm:t>
        <a:bodyPr/>
        <a:lstStyle/>
        <a:p>
          <a:endParaRPr lang="en-US"/>
        </a:p>
      </dgm:t>
    </dgm:pt>
    <dgm:pt modelId="{12359544-0642-4981-952A-6090179F7F59}" type="pres">
      <dgm:prSet presAssocID="{A5C23DF4-8F72-42C3-ACCF-087A5DFE4704}" presName="parentText" presStyleLbl="node1" presStyleIdx="2" presStyleCnt="3">
        <dgm:presLayoutVars>
          <dgm:chMax val="0"/>
          <dgm:bulletEnabled val="1"/>
        </dgm:presLayoutVars>
      </dgm:prSet>
      <dgm:spPr/>
      <dgm:t>
        <a:bodyPr/>
        <a:lstStyle/>
        <a:p>
          <a:endParaRPr lang="en-US"/>
        </a:p>
      </dgm:t>
    </dgm:pt>
    <dgm:pt modelId="{16C521A2-EC5E-427F-AC52-C78314DD7C1E}" type="pres">
      <dgm:prSet presAssocID="{A5C23DF4-8F72-42C3-ACCF-087A5DFE4704}" presName="negativeSpace" presStyleCnt="0"/>
      <dgm:spPr/>
    </dgm:pt>
    <dgm:pt modelId="{DF516EE3-6B89-493D-AA9D-73940C4733CC}" type="pres">
      <dgm:prSet presAssocID="{A5C23DF4-8F72-42C3-ACCF-087A5DFE4704}" presName="childText" presStyleLbl="conFgAcc1" presStyleIdx="2" presStyleCnt="3">
        <dgm:presLayoutVars>
          <dgm:bulletEnabled val="1"/>
        </dgm:presLayoutVars>
      </dgm:prSet>
      <dgm:spPr/>
    </dgm:pt>
  </dgm:ptLst>
  <dgm:cxnLst>
    <dgm:cxn modelId="{5AF4AD5C-1BB2-420D-8DDB-BCB97C13D066}" srcId="{C55C5A53-B083-4143-9D91-57A58F56AA28}" destId="{34440AD8-F046-4666-A652-E49E55CAD450}" srcOrd="1" destOrd="0" parTransId="{073CAFF9-A57E-4E7B-A0F7-42E8EE28BD3F}" sibTransId="{5F629A3C-50AA-46AD-843B-68873CA34BCA}"/>
    <dgm:cxn modelId="{D1D56E0F-0D54-4DFC-AAD8-C6DB0C1F7563}" type="presOf" srcId="{C55C5A53-B083-4143-9D91-57A58F56AA28}" destId="{325E9794-3754-4865-8E33-7FFF76C6D2AA}" srcOrd="1" destOrd="0" presId="urn:microsoft.com/office/officeart/2005/8/layout/list1"/>
    <dgm:cxn modelId="{9C8A3FE4-9832-4239-A30A-69D40D32C737}" srcId="{C55C5A53-B083-4143-9D91-57A58F56AA28}" destId="{2F4D3D88-1D7F-4EE0-AECD-11893CEF33DC}" srcOrd="0" destOrd="0" parTransId="{556F8AEE-9DD1-4ECC-9CFF-25A2B0973116}" sibTransId="{5916F73E-E420-4A99-8FFA-8D203C8A8CA2}"/>
    <dgm:cxn modelId="{3AF9E340-86CA-422C-A0CD-CEBD1885E6CF}" type="presOf" srcId="{A5C23DF4-8F72-42C3-ACCF-087A5DFE4704}" destId="{12359544-0642-4981-952A-6090179F7F59}" srcOrd="1" destOrd="0" presId="urn:microsoft.com/office/officeart/2005/8/layout/list1"/>
    <dgm:cxn modelId="{BD4F0B9D-F07B-42B6-B485-CEB06A9770AF}" type="presOf" srcId="{5682CE09-6DFC-4D87-B4ED-5927BD5CE36A}" destId="{D65FB0D1-0A2D-452B-947B-56624606BE7E}" srcOrd="0" destOrd="0" presId="urn:microsoft.com/office/officeart/2005/8/layout/list1"/>
    <dgm:cxn modelId="{C8C12691-4241-48F8-9471-92DC05B6B661}" type="presOf" srcId="{2F4D3D88-1D7F-4EE0-AECD-11893CEF33DC}" destId="{0F25A4D1-3541-42C3-85DF-4E73B1A3B33F}" srcOrd="0" destOrd="0" presId="urn:microsoft.com/office/officeart/2005/8/layout/list1"/>
    <dgm:cxn modelId="{1E75A520-DC87-41E1-B351-14D3B68C9537}" srcId="{5682CE09-6DFC-4D87-B4ED-5927BD5CE36A}" destId="{C55C5A53-B083-4143-9D91-57A58F56AA28}" srcOrd="0" destOrd="0" parTransId="{7C4AB471-F27C-496D-A46F-D38B8081E6B8}" sibTransId="{1AAA88D7-8C42-4B0B-A05D-EA6C81577D1C}"/>
    <dgm:cxn modelId="{7257E25D-BA4A-4A97-998B-C7F4F531469A}" type="presOf" srcId="{34440AD8-F046-4666-A652-E49E55CAD450}" destId="{0F25A4D1-3541-42C3-85DF-4E73B1A3B33F}" srcOrd="0" destOrd="1" presId="urn:microsoft.com/office/officeart/2005/8/layout/list1"/>
    <dgm:cxn modelId="{67033323-DC9C-4045-8FB1-B9C41FD7A656}" srcId="{5682CE09-6DFC-4D87-B4ED-5927BD5CE36A}" destId="{A5C23DF4-8F72-42C3-ACCF-087A5DFE4704}" srcOrd="2" destOrd="0" parTransId="{5C55CF31-1769-400F-8DB1-C2F3EC5F4D4A}" sibTransId="{EF741E11-6695-43B0-8F8B-C7574A376AFB}"/>
    <dgm:cxn modelId="{E097A6AA-319A-485F-8D49-A35BC4B2EABE}" type="presOf" srcId="{7BC948C2-A0A0-4513-8CF5-77E4396EA54E}" destId="{F79DFAD0-899B-48BB-B6E2-06E953973EC5}" srcOrd="1" destOrd="0" presId="urn:microsoft.com/office/officeart/2005/8/layout/list1"/>
    <dgm:cxn modelId="{BB24F53F-92E8-4894-BE62-1026A1344B8B}" type="presOf" srcId="{7BC948C2-A0A0-4513-8CF5-77E4396EA54E}" destId="{12CAC1C1-A2BF-46DA-9606-9A99078EB889}" srcOrd="0" destOrd="0" presId="urn:microsoft.com/office/officeart/2005/8/layout/list1"/>
    <dgm:cxn modelId="{A4289B1D-98B7-4C13-BB28-5FB05DE24598}" srcId="{5682CE09-6DFC-4D87-B4ED-5927BD5CE36A}" destId="{7BC948C2-A0A0-4513-8CF5-77E4396EA54E}" srcOrd="1" destOrd="0" parTransId="{350B821C-4179-4F5C-87AE-5E2D682E3455}" sibTransId="{93CE0A43-510D-4231-8411-10899351ACB7}"/>
    <dgm:cxn modelId="{2F53C65A-3D5D-403C-BFB8-D044B38B53E7}" type="presOf" srcId="{A5C23DF4-8F72-42C3-ACCF-087A5DFE4704}" destId="{F439B8D1-5806-46E5-B73E-0E416838CC85}" srcOrd="0" destOrd="0" presId="urn:microsoft.com/office/officeart/2005/8/layout/list1"/>
    <dgm:cxn modelId="{FAD2DAAE-1A11-4374-84A1-DC21F58467F9}" type="presOf" srcId="{C55C5A53-B083-4143-9D91-57A58F56AA28}" destId="{289A2B1F-6306-4609-938A-1B17A73C3453}" srcOrd="0" destOrd="0" presId="urn:microsoft.com/office/officeart/2005/8/layout/list1"/>
    <dgm:cxn modelId="{A762D17E-DD5D-4853-BF12-9F8375D041C4}" type="presParOf" srcId="{D65FB0D1-0A2D-452B-947B-56624606BE7E}" destId="{094033D6-8FF3-49B4-855E-D5D0CA3BD6A7}" srcOrd="0" destOrd="0" presId="urn:microsoft.com/office/officeart/2005/8/layout/list1"/>
    <dgm:cxn modelId="{AA867A0F-9E15-41D7-B79B-8FE80F5C33EF}" type="presParOf" srcId="{094033D6-8FF3-49B4-855E-D5D0CA3BD6A7}" destId="{289A2B1F-6306-4609-938A-1B17A73C3453}" srcOrd="0" destOrd="0" presId="urn:microsoft.com/office/officeart/2005/8/layout/list1"/>
    <dgm:cxn modelId="{3FC7B0EF-1096-48D6-A5BB-51BC63296655}" type="presParOf" srcId="{094033D6-8FF3-49B4-855E-D5D0CA3BD6A7}" destId="{325E9794-3754-4865-8E33-7FFF76C6D2AA}" srcOrd="1" destOrd="0" presId="urn:microsoft.com/office/officeart/2005/8/layout/list1"/>
    <dgm:cxn modelId="{5849CD09-8064-4BA7-AB30-9B5FF1FAE958}" type="presParOf" srcId="{D65FB0D1-0A2D-452B-947B-56624606BE7E}" destId="{93AD3B31-A738-4603-A422-7C77FCDB2F07}" srcOrd="1" destOrd="0" presId="urn:microsoft.com/office/officeart/2005/8/layout/list1"/>
    <dgm:cxn modelId="{8E1F5CB7-5E96-487E-97D2-EB9F14441554}" type="presParOf" srcId="{D65FB0D1-0A2D-452B-947B-56624606BE7E}" destId="{0F25A4D1-3541-42C3-85DF-4E73B1A3B33F}" srcOrd="2" destOrd="0" presId="urn:microsoft.com/office/officeart/2005/8/layout/list1"/>
    <dgm:cxn modelId="{DC7C252F-314C-4205-83FF-F538F9AD6ECF}" type="presParOf" srcId="{D65FB0D1-0A2D-452B-947B-56624606BE7E}" destId="{E1C392CC-3D79-4DBF-8C30-1464FA626785}" srcOrd="3" destOrd="0" presId="urn:microsoft.com/office/officeart/2005/8/layout/list1"/>
    <dgm:cxn modelId="{3F4EC877-73DD-4665-8EC8-BDC2B2A878B1}" type="presParOf" srcId="{D65FB0D1-0A2D-452B-947B-56624606BE7E}" destId="{CCF6C5E4-959D-4DDF-9D9B-E8B260BD9A5D}" srcOrd="4" destOrd="0" presId="urn:microsoft.com/office/officeart/2005/8/layout/list1"/>
    <dgm:cxn modelId="{8E3B78A8-1522-4F7A-BEBB-8DDE68FE78B8}" type="presParOf" srcId="{CCF6C5E4-959D-4DDF-9D9B-E8B260BD9A5D}" destId="{12CAC1C1-A2BF-46DA-9606-9A99078EB889}" srcOrd="0" destOrd="0" presId="urn:microsoft.com/office/officeart/2005/8/layout/list1"/>
    <dgm:cxn modelId="{3B8761BE-D45F-4A54-A10E-F843D5139CBE}" type="presParOf" srcId="{CCF6C5E4-959D-4DDF-9D9B-E8B260BD9A5D}" destId="{F79DFAD0-899B-48BB-B6E2-06E953973EC5}" srcOrd="1" destOrd="0" presId="urn:microsoft.com/office/officeart/2005/8/layout/list1"/>
    <dgm:cxn modelId="{0472389C-03F0-4563-B321-ED7F08D1F00A}" type="presParOf" srcId="{D65FB0D1-0A2D-452B-947B-56624606BE7E}" destId="{6B3D2358-4203-49AB-9DF0-5E391421BB62}" srcOrd="5" destOrd="0" presId="urn:microsoft.com/office/officeart/2005/8/layout/list1"/>
    <dgm:cxn modelId="{DADB5B7B-3931-48B3-A860-64C85240E7FC}" type="presParOf" srcId="{D65FB0D1-0A2D-452B-947B-56624606BE7E}" destId="{51751AC4-96A8-4999-8BF9-0C9E9D6C4578}" srcOrd="6" destOrd="0" presId="urn:microsoft.com/office/officeart/2005/8/layout/list1"/>
    <dgm:cxn modelId="{F53AEA1C-8618-4134-B2A7-628DD96A2B74}" type="presParOf" srcId="{D65FB0D1-0A2D-452B-947B-56624606BE7E}" destId="{8CC1E8F5-B461-42B4-8A5F-9441B2E287F2}" srcOrd="7" destOrd="0" presId="urn:microsoft.com/office/officeart/2005/8/layout/list1"/>
    <dgm:cxn modelId="{1DA584FE-743F-49BF-862C-BE32778FF7FB}" type="presParOf" srcId="{D65FB0D1-0A2D-452B-947B-56624606BE7E}" destId="{5DDA53E5-C94D-49E3-A2F7-D80FE62A67EE}" srcOrd="8" destOrd="0" presId="urn:microsoft.com/office/officeart/2005/8/layout/list1"/>
    <dgm:cxn modelId="{95957189-C0CB-40CE-9FF3-0360E5344EC8}" type="presParOf" srcId="{5DDA53E5-C94D-49E3-A2F7-D80FE62A67EE}" destId="{F439B8D1-5806-46E5-B73E-0E416838CC85}" srcOrd="0" destOrd="0" presId="urn:microsoft.com/office/officeart/2005/8/layout/list1"/>
    <dgm:cxn modelId="{7E3047E1-A023-488B-83AE-37E5E2F8F18C}" type="presParOf" srcId="{5DDA53E5-C94D-49E3-A2F7-D80FE62A67EE}" destId="{12359544-0642-4981-952A-6090179F7F59}" srcOrd="1" destOrd="0" presId="urn:microsoft.com/office/officeart/2005/8/layout/list1"/>
    <dgm:cxn modelId="{A2901A26-A4B6-44DD-9BA1-6412E5934B25}" type="presParOf" srcId="{D65FB0D1-0A2D-452B-947B-56624606BE7E}" destId="{16C521A2-EC5E-427F-AC52-C78314DD7C1E}" srcOrd="9" destOrd="0" presId="urn:microsoft.com/office/officeart/2005/8/layout/list1"/>
    <dgm:cxn modelId="{1A86A2B4-8E9D-4CFE-A581-B9B350391AED}" type="presParOf" srcId="{D65FB0D1-0A2D-452B-947B-56624606BE7E}" destId="{DF516EE3-6B89-493D-AA9D-73940C4733C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4D14E3-B37C-45A9-BE30-26779B2D4580}"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n-US"/>
        </a:p>
      </dgm:t>
    </dgm:pt>
    <dgm:pt modelId="{B14C6BBE-8884-4D75-8C5F-F3FB217D780C}">
      <dgm:prSet phldrT="[Text]"/>
      <dgm:spPr/>
      <dgm:t>
        <a:bodyPr/>
        <a:lstStyle/>
        <a:p>
          <a:r>
            <a:rPr lang="en-US" dirty="0" smtClean="0"/>
            <a:t>Base Erosion and Profit Shifting (“BEPS”)</a:t>
          </a:r>
          <a:endParaRPr lang="en-US" dirty="0"/>
        </a:p>
      </dgm:t>
    </dgm:pt>
    <dgm:pt modelId="{09561D5B-0735-4DF9-BD80-3872C8250DC2}" type="parTrans" cxnId="{73F8A959-B558-444A-B4DA-4F036D13746F}">
      <dgm:prSet/>
      <dgm:spPr/>
      <dgm:t>
        <a:bodyPr/>
        <a:lstStyle/>
        <a:p>
          <a:endParaRPr lang="en-US"/>
        </a:p>
      </dgm:t>
    </dgm:pt>
    <dgm:pt modelId="{3F72C302-D7DB-4900-9B9C-1A2708B4DC6A}" type="sibTrans" cxnId="{73F8A959-B558-444A-B4DA-4F036D13746F}">
      <dgm:prSet/>
      <dgm:spPr/>
      <dgm:t>
        <a:bodyPr/>
        <a:lstStyle/>
        <a:p>
          <a:endParaRPr lang="en-US"/>
        </a:p>
      </dgm:t>
    </dgm:pt>
    <dgm:pt modelId="{2B465523-018F-4DF6-8629-8A0106289012}">
      <dgm:prSet phldrT="[Text]"/>
      <dgm:spPr/>
      <dgm:t>
        <a:bodyPr/>
        <a:lstStyle/>
        <a:p>
          <a:r>
            <a:rPr lang="en-US" dirty="0" smtClean="0"/>
            <a:t>Profits being allocated to locations different from those where the actual business activity takes place</a:t>
          </a:r>
          <a:endParaRPr lang="en-US" dirty="0"/>
        </a:p>
      </dgm:t>
    </dgm:pt>
    <dgm:pt modelId="{3EA13A70-A019-46CA-8925-6495BB38D39B}" type="parTrans" cxnId="{6FA76EDC-A2F7-442C-9830-84FBDFF550A8}">
      <dgm:prSet/>
      <dgm:spPr/>
      <dgm:t>
        <a:bodyPr/>
        <a:lstStyle/>
        <a:p>
          <a:endParaRPr lang="en-US"/>
        </a:p>
      </dgm:t>
    </dgm:pt>
    <dgm:pt modelId="{658195A5-708D-4BC0-A60F-26939E6E25F5}" type="sibTrans" cxnId="{6FA76EDC-A2F7-442C-9830-84FBDFF550A8}">
      <dgm:prSet/>
      <dgm:spPr/>
      <dgm:t>
        <a:bodyPr/>
        <a:lstStyle/>
        <a:p>
          <a:endParaRPr lang="en-US"/>
        </a:p>
      </dgm:t>
    </dgm:pt>
    <dgm:pt modelId="{BA6E246A-DC3B-4160-BC39-ECB1AC4C7153}">
      <dgm:prSet phldrT="[Text]"/>
      <dgm:spPr/>
      <dgm:t>
        <a:bodyPr/>
        <a:lstStyle/>
        <a:p>
          <a:r>
            <a:rPr lang="en-US" dirty="0" smtClean="0"/>
            <a:t>Base Erosion- exploiting gaps and mismatches in tax rules to reduce tax</a:t>
          </a:r>
          <a:endParaRPr lang="en-US" dirty="0"/>
        </a:p>
      </dgm:t>
    </dgm:pt>
    <dgm:pt modelId="{B6DAB6C1-CDF2-4C98-B399-F4C290D889F6}" type="parTrans" cxnId="{CB72BA45-3980-4D40-9E70-AFD73C4A25AA}">
      <dgm:prSet/>
      <dgm:spPr/>
      <dgm:t>
        <a:bodyPr/>
        <a:lstStyle/>
        <a:p>
          <a:endParaRPr lang="en-US"/>
        </a:p>
      </dgm:t>
    </dgm:pt>
    <dgm:pt modelId="{0ADE4567-BBEE-4E5A-9A32-941692A0F474}" type="sibTrans" cxnId="{CB72BA45-3980-4D40-9E70-AFD73C4A25AA}">
      <dgm:prSet/>
      <dgm:spPr/>
      <dgm:t>
        <a:bodyPr/>
        <a:lstStyle/>
        <a:p>
          <a:endParaRPr lang="en-US"/>
        </a:p>
      </dgm:t>
    </dgm:pt>
    <dgm:pt modelId="{7C5E5DE2-6E34-4889-BB44-57AC75A11D39}">
      <dgm:prSet phldrT="[Text]"/>
      <dgm:spPr/>
      <dgm:t>
        <a:bodyPr/>
        <a:lstStyle/>
        <a:p>
          <a:r>
            <a:rPr lang="en-US" dirty="0" smtClean="0"/>
            <a:t>Profit Shifting- shifting profits across borders to avoid or reduce tax</a:t>
          </a:r>
          <a:endParaRPr lang="en-US" dirty="0"/>
        </a:p>
      </dgm:t>
    </dgm:pt>
    <dgm:pt modelId="{F507397B-E088-4072-A2D1-FE0A36AA1A49}" type="parTrans" cxnId="{35A2188E-8E02-4368-882C-F2EA0C22D5AA}">
      <dgm:prSet/>
      <dgm:spPr/>
      <dgm:t>
        <a:bodyPr/>
        <a:lstStyle/>
        <a:p>
          <a:endParaRPr lang="en-US"/>
        </a:p>
      </dgm:t>
    </dgm:pt>
    <dgm:pt modelId="{84923028-664C-42A3-8835-C867A089AEA8}" type="sibTrans" cxnId="{35A2188E-8E02-4368-882C-F2EA0C22D5AA}">
      <dgm:prSet/>
      <dgm:spPr/>
      <dgm:t>
        <a:bodyPr/>
        <a:lstStyle/>
        <a:p>
          <a:endParaRPr lang="en-US"/>
        </a:p>
      </dgm:t>
    </dgm:pt>
    <dgm:pt modelId="{53D070E5-0F9A-4C14-AA30-ABF8BAF364BA}" type="pres">
      <dgm:prSet presAssocID="{834D14E3-B37C-45A9-BE30-26779B2D4580}" presName="diagram" presStyleCnt="0">
        <dgm:presLayoutVars>
          <dgm:dir/>
          <dgm:resizeHandles val="exact"/>
        </dgm:presLayoutVars>
      </dgm:prSet>
      <dgm:spPr/>
      <dgm:t>
        <a:bodyPr/>
        <a:lstStyle/>
        <a:p>
          <a:endParaRPr lang="en-US"/>
        </a:p>
      </dgm:t>
    </dgm:pt>
    <dgm:pt modelId="{788445E4-330B-4DB5-B6A4-F6BA4812D8EF}" type="pres">
      <dgm:prSet presAssocID="{B14C6BBE-8884-4D75-8C5F-F3FB217D780C}" presName="node" presStyleLbl="node1" presStyleIdx="0" presStyleCnt="3">
        <dgm:presLayoutVars>
          <dgm:bulletEnabled val="1"/>
        </dgm:presLayoutVars>
      </dgm:prSet>
      <dgm:spPr/>
      <dgm:t>
        <a:bodyPr/>
        <a:lstStyle/>
        <a:p>
          <a:endParaRPr lang="en-US"/>
        </a:p>
      </dgm:t>
    </dgm:pt>
    <dgm:pt modelId="{99BB813C-5566-4C14-B1C8-3643B7B19CE1}" type="pres">
      <dgm:prSet presAssocID="{3F72C302-D7DB-4900-9B9C-1A2708B4DC6A}" presName="sibTrans" presStyleCnt="0"/>
      <dgm:spPr/>
    </dgm:pt>
    <dgm:pt modelId="{6BDB3157-C0F2-4D3A-977B-4F6164E97F98}" type="pres">
      <dgm:prSet presAssocID="{BA6E246A-DC3B-4160-BC39-ECB1AC4C7153}" presName="node" presStyleLbl="node1" presStyleIdx="1" presStyleCnt="3">
        <dgm:presLayoutVars>
          <dgm:bulletEnabled val="1"/>
        </dgm:presLayoutVars>
      </dgm:prSet>
      <dgm:spPr/>
      <dgm:t>
        <a:bodyPr/>
        <a:lstStyle/>
        <a:p>
          <a:endParaRPr lang="en-US"/>
        </a:p>
      </dgm:t>
    </dgm:pt>
    <dgm:pt modelId="{693C3FCE-3385-42BD-B83D-FE423681C791}" type="pres">
      <dgm:prSet presAssocID="{0ADE4567-BBEE-4E5A-9A32-941692A0F474}" presName="sibTrans" presStyleCnt="0"/>
      <dgm:spPr/>
    </dgm:pt>
    <dgm:pt modelId="{E3928CC8-57D6-4089-A0E4-0DA3717A7E6C}" type="pres">
      <dgm:prSet presAssocID="{7C5E5DE2-6E34-4889-BB44-57AC75A11D39}" presName="node" presStyleLbl="node1" presStyleIdx="2" presStyleCnt="3">
        <dgm:presLayoutVars>
          <dgm:bulletEnabled val="1"/>
        </dgm:presLayoutVars>
      </dgm:prSet>
      <dgm:spPr/>
      <dgm:t>
        <a:bodyPr/>
        <a:lstStyle/>
        <a:p>
          <a:endParaRPr lang="en-US"/>
        </a:p>
      </dgm:t>
    </dgm:pt>
  </dgm:ptLst>
  <dgm:cxnLst>
    <dgm:cxn modelId="{73F8A959-B558-444A-B4DA-4F036D13746F}" srcId="{834D14E3-B37C-45A9-BE30-26779B2D4580}" destId="{B14C6BBE-8884-4D75-8C5F-F3FB217D780C}" srcOrd="0" destOrd="0" parTransId="{09561D5B-0735-4DF9-BD80-3872C8250DC2}" sibTransId="{3F72C302-D7DB-4900-9B9C-1A2708B4DC6A}"/>
    <dgm:cxn modelId="{EA313204-9441-4479-A336-4DB3F62FD494}" type="presOf" srcId="{BA6E246A-DC3B-4160-BC39-ECB1AC4C7153}" destId="{6BDB3157-C0F2-4D3A-977B-4F6164E97F98}" srcOrd="0" destOrd="0" presId="urn:microsoft.com/office/officeart/2005/8/layout/default"/>
    <dgm:cxn modelId="{6FA76EDC-A2F7-442C-9830-84FBDFF550A8}" srcId="{B14C6BBE-8884-4D75-8C5F-F3FB217D780C}" destId="{2B465523-018F-4DF6-8629-8A0106289012}" srcOrd="0" destOrd="0" parTransId="{3EA13A70-A019-46CA-8925-6495BB38D39B}" sibTransId="{658195A5-708D-4BC0-A60F-26939E6E25F5}"/>
    <dgm:cxn modelId="{F71475CC-08E0-43EC-B021-92FC38525BED}" type="presOf" srcId="{2B465523-018F-4DF6-8629-8A0106289012}" destId="{788445E4-330B-4DB5-B6A4-F6BA4812D8EF}" srcOrd="0" destOrd="1" presId="urn:microsoft.com/office/officeart/2005/8/layout/default"/>
    <dgm:cxn modelId="{7EC17891-A840-44AA-9250-74C6081EF8BA}" type="presOf" srcId="{B14C6BBE-8884-4D75-8C5F-F3FB217D780C}" destId="{788445E4-330B-4DB5-B6A4-F6BA4812D8EF}" srcOrd="0" destOrd="0" presId="urn:microsoft.com/office/officeart/2005/8/layout/default"/>
    <dgm:cxn modelId="{CB72BA45-3980-4D40-9E70-AFD73C4A25AA}" srcId="{834D14E3-B37C-45A9-BE30-26779B2D4580}" destId="{BA6E246A-DC3B-4160-BC39-ECB1AC4C7153}" srcOrd="1" destOrd="0" parTransId="{B6DAB6C1-CDF2-4C98-B399-F4C290D889F6}" sibTransId="{0ADE4567-BBEE-4E5A-9A32-941692A0F474}"/>
    <dgm:cxn modelId="{3A1B15AF-A3CC-4705-BD39-2F554DA3454F}" type="presOf" srcId="{7C5E5DE2-6E34-4889-BB44-57AC75A11D39}" destId="{E3928CC8-57D6-4089-A0E4-0DA3717A7E6C}" srcOrd="0" destOrd="0" presId="urn:microsoft.com/office/officeart/2005/8/layout/default"/>
    <dgm:cxn modelId="{1DBE40B1-BD3B-4D9A-9C25-FA96B93CE3E6}" type="presOf" srcId="{834D14E3-B37C-45A9-BE30-26779B2D4580}" destId="{53D070E5-0F9A-4C14-AA30-ABF8BAF364BA}" srcOrd="0" destOrd="0" presId="urn:microsoft.com/office/officeart/2005/8/layout/default"/>
    <dgm:cxn modelId="{35A2188E-8E02-4368-882C-F2EA0C22D5AA}" srcId="{834D14E3-B37C-45A9-BE30-26779B2D4580}" destId="{7C5E5DE2-6E34-4889-BB44-57AC75A11D39}" srcOrd="2" destOrd="0" parTransId="{F507397B-E088-4072-A2D1-FE0A36AA1A49}" sibTransId="{84923028-664C-42A3-8835-C867A089AEA8}"/>
    <dgm:cxn modelId="{28B0FA33-85CE-4C31-9979-9EDDB3E5A8BE}" type="presParOf" srcId="{53D070E5-0F9A-4C14-AA30-ABF8BAF364BA}" destId="{788445E4-330B-4DB5-B6A4-F6BA4812D8EF}" srcOrd="0" destOrd="0" presId="urn:microsoft.com/office/officeart/2005/8/layout/default"/>
    <dgm:cxn modelId="{D645341C-7BD1-4625-AC32-767E71B9D6CB}" type="presParOf" srcId="{53D070E5-0F9A-4C14-AA30-ABF8BAF364BA}" destId="{99BB813C-5566-4C14-B1C8-3643B7B19CE1}" srcOrd="1" destOrd="0" presId="urn:microsoft.com/office/officeart/2005/8/layout/default"/>
    <dgm:cxn modelId="{91F2C9A0-330C-45F4-855E-5FB1C3B4285B}" type="presParOf" srcId="{53D070E5-0F9A-4C14-AA30-ABF8BAF364BA}" destId="{6BDB3157-C0F2-4D3A-977B-4F6164E97F98}" srcOrd="2" destOrd="0" presId="urn:microsoft.com/office/officeart/2005/8/layout/default"/>
    <dgm:cxn modelId="{5711471F-69DD-44F1-AE31-7696E74FF7C9}" type="presParOf" srcId="{53D070E5-0F9A-4C14-AA30-ABF8BAF364BA}" destId="{693C3FCE-3385-42BD-B83D-FE423681C791}" srcOrd="3" destOrd="0" presId="urn:microsoft.com/office/officeart/2005/8/layout/default"/>
    <dgm:cxn modelId="{FDD81EE0-F356-4B8A-833F-92F5A53CFA72}" type="presParOf" srcId="{53D070E5-0F9A-4C14-AA30-ABF8BAF364BA}" destId="{E3928CC8-57D6-4089-A0E4-0DA3717A7E6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003DEA-F4C0-4D9D-B7CC-C20ED9CD0F4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5FF4CE9-A88D-4FA9-92DE-548B602A9F92}">
      <dgm:prSet phldrT="[Text]">
        <dgm:style>
          <a:lnRef idx="0">
            <a:schemeClr val="accent1"/>
          </a:lnRef>
          <a:fillRef idx="3">
            <a:schemeClr val="accent1"/>
          </a:fillRef>
          <a:effectRef idx="3">
            <a:schemeClr val="accent1"/>
          </a:effectRef>
          <a:fontRef idx="minor">
            <a:schemeClr val="lt1"/>
          </a:fontRef>
        </dgm:style>
      </dgm:prSet>
      <dgm:spPr>
        <a:solidFill>
          <a:schemeClr val="accent3">
            <a:lumMod val="75000"/>
          </a:schemeClr>
        </a:solidFill>
      </dgm:spPr>
      <dgm:t>
        <a:bodyPr/>
        <a:lstStyle/>
        <a:p>
          <a:r>
            <a:rPr lang="en-US" dirty="0" smtClean="0"/>
            <a:t>OECD Member Countries</a:t>
          </a:r>
          <a:endParaRPr lang="en-US" dirty="0"/>
        </a:p>
      </dgm:t>
    </dgm:pt>
    <dgm:pt modelId="{9480A52E-CC64-4394-8890-5BD5CB560A83}" type="parTrans" cxnId="{CCB068FC-BE12-4D28-8A72-DE17D35E5ED9}">
      <dgm:prSet/>
      <dgm:spPr/>
      <dgm:t>
        <a:bodyPr/>
        <a:lstStyle/>
        <a:p>
          <a:endParaRPr lang="en-US"/>
        </a:p>
      </dgm:t>
    </dgm:pt>
    <dgm:pt modelId="{9531CED4-5BF2-420C-B9B7-9BD248465EEC}" type="sibTrans" cxnId="{CCB068FC-BE12-4D28-8A72-DE17D35E5ED9}">
      <dgm:prSet/>
      <dgm:spPr/>
      <dgm:t>
        <a:bodyPr/>
        <a:lstStyle/>
        <a:p>
          <a:endParaRPr lang="en-US"/>
        </a:p>
      </dgm:t>
    </dgm:pt>
    <dgm:pt modelId="{5973733B-E43F-4C52-B8F2-F4C521065407}">
      <dgm:prSet phldrT="[Text]">
        <dgm:style>
          <a:lnRef idx="0">
            <a:schemeClr val="accent1"/>
          </a:lnRef>
          <a:fillRef idx="3">
            <a:schemeClr val="accent1"/>
          </a:fillRef>
          <a:effectRef idx="3">
            <a:schemeClr val="accent1"/>
          </a:effectRef>
          <a:fontRef idx="minor">
            <a:schemeClr val="lt1"/>
          </a:fontRef>
        </dgm:style>
      </dgm:prSet>
      <dgm:spPr>
        <a:solidFill>
          <a:schemeClr val="accent3">
            <a:lumMod val="75000"/>
          </a:schemeClr>
        </a:solidFill>
      </dgm:spPr>
      <dgm:t>
        <a:bodyPr/>
        <a:lstStyle/>
        <a:p>
          <a:r>
            <a:rPr lang="en-US" dirty="0" smtClean="0"/>
            <a:t>Australia, Austria, Belgium, Canada, Chile, Czech Republic, Denmark, Estonia, Finland, France, Germany, Greece, Hungary, Iceland, Ireland, Israel, Italy, Japan, Korea, Luxembourg, Mexico, Netherlands, New Zealand, Norway, Poland, Portugal, Slovak Republic, Slovenia, Spain, Sweden, Switzerland, Turkey, United Kingdom, United States.</a:t>
          </a:r>
          <a:endParaRPr lang="en-US" dirty="0"/>
        </a:p>
      </dgm:t>
    </dgm:pt>
    <dgm:pt modelId="{40A0EC71-F492-4538-BBED-F3DC8B884CCC}" type="parTrans" cxnId="{C9493377-2B81-4743-96C0-342CF2CC2A6B}">
      <dgm:prSet/>
      <dgm:spPr/>
      <dgm:t>
        <a:bodyPr/>
        <a:lstStyle/>
        <a:p>
          <a:endParaRPr lang="en-US"/>
        </a:p>
      </dgm:t>
    </dgm:pt>
    <dgm:pt modelId="{DAFFCB01-383B-46A7-A26B-529C21D3BE1E}" type="sibTrans" cxnId="{C9493377-2B81-4743-96C0-342CF2CC2A6B}">
      <dgm:prSet/>
      <dgm:spPr/>
      <dgm:t>
        <a:bodyPr/>
        <a:lstStyle/>
        <a:p>
          <a:endParaRPr lang="en-US"/>
        </a:p>
      </dgm:t>
    </dgm:pt>
    <dgm:pt modelId="{A65BB1FB-E0EF-4596-A5BD-775DCE3221ED}">
      <dgm:prSet phldrT="[Text]">
        <dgm:style>
          <a:lnRef idx="0">
            <a:schemeClr val="accent1"/>
          </a:lnRef>
          <a:fillRef idx="3">
            <a:schemeClr val="accent1"/>
          </a:fillRef>
          <a:effectRef idx="3">
            <a:schemeClr val="accent1"/>
          </a:effectRef>
          <a:fontRef idx="minor">
            <a:schemeClr val="lt1"/>
          </a:fontRef>
        </dgm:style>
      </dgm:prSet>
      <dgm:spPr>
        <a:solidFill>
          <a:schemeClr val="accent3">
            <a:lumMod val="75000"/>
          </a:schemeClr>
        </a:solidFill>
      </dgm:spPr>
      <dgm:t>
        <a:bodyPr/>
        <a:lstStyle/>
        <a:p>
          <a:r>
            <a:rPr lang="en-US" dirty="0" smtClean="0"/>
            <a:t>G20 (associates in the BEPS project):</a:t>
          </a:r>
          <a:endParaRPr lang="en-US" dirty="0"/>
        </a:p>
      </dgm:t>
    </dgm:pt>
    <dgm:pt modelId="{5485CA79-6566-4181-8C8F-331E2F0429E3}" type="parTrans" cxnId="{24266EC4-3208-4CBC-989D-10CE02795530}">
      <dgm:prSet/>
      <dgm:spPr/>
      <dgm:t>
        <a:bodyPr/>
        <a:lstStyle/>
        <a:p>
          <a:endParaRPr lang="en-US"/>
        </a:p>
      </dgm:t>
    </dgm:pt>
    <dgm:pt modelId="{BAE837D9-F612-40D8-AFC9-86DFB2A15DC3}" type="sibTrans" cxnId="{24266EC4-3208-4CBC-989D-10CE02795530}">
      <dgm:prSet/>
      <dgm:spPr/>
      <dgm:t>
        <a:bodyPr/>
        <a:lstStyle/>
        <a:p>
          <a:endParaRPr lang="en-US"/>
        </a:p>
      </dgm:t>
    </dgm:pt>
    <dgm:pt modelId="{097B3D44-E05A-4BBF-A5F0-9EBFC257B849}">
      <dgm:prSet phldrT="[Text]">
        <dgm:style>
          <a:lnRef idx="0">
            <a:schemeClr val="accent1"/>
          </a:lnRef>
          <a:fillRef idx="3">
            <a:schemeClr val="accent1"/>
          </a:fillRef>
          <a:effectRef idx="3">
            <a:schemeClr val="accent1"/>
          </a:effectRef>
          <a:fontRef idx="minor">
            <a:schemeClr val="lt1"/>
          </a:fontRef>
        </dgm:style>
      </dgm:prSet>
      <dgm:spPr>
        <a:solidFill>
          <a:schemeClr val="accent3">
            <a:lumMod val="75000"/>
          </a:schemeClr>
        </a:solidFill>
      </dgm:spPr>
      <dgm:t>
        <a:bodyPr/>
        <a:lstStyle/>
        <a:p>
          <a:r>
            <a:rPr lang="it-IT" dirty="0" smtClean="0"/>
            <a:t>Argentina, Australia, Brazil, Canada, China, France, </a:t>
          </a:r>
          <a:r>
            <a:rPr lang="en-US" dirty="0" smtClean="0"/>
            <a:t>Germany, India, Indonesia, Italy, Japan, Republic of Korea, Mexico, Russia, Saudi Arabia, South Africa, Turkey, the United Kingdom, the United States and the European Union [plus Columbia and Latvia].</a:t>
          </a:r>
          <a:endParaRPr lang="en-US" dirty="0"/>
        </a:p>
      </dgm:t>
    </dgm:pt>
    <dgm:pt modelId="{34BB6742-1CCD-405D-8A99-4E6CFE01725C}" type="parTrans" cxnId="{F888197A-1A82-44BA-B626-F9C30309CB7E}">
      <dgm:prSet/>
      <dgm:spPr/>
      <dgm:t>
        <a:bodyPr/>
        <a:lstStyle/>
        <a:p>
          <a:endParaRPr lang="en-US"/>
        </a:p>
      </dgm:t>
    </dgm:pt>
    <dgm:pt modelId="{4AA2EC77-36C6-4144-91D6-EAF7114C4943}" type="sibTrans" cxnId="{F888197A-1A82-44BA-B626-F9C30309CB7E}">
      <dgm:prSet/>
      <dgm:spPr/>
      <dgm:t>
        <a:bodyPr/>
        <a:lstStyle/>
        <a:p>
          <a:endParaRPr lang="en-US"/>
        </a:p>
      </dgm:t>
    </dgm:pt>
    <dgm:pt modelId="{7B4CCD61-F3EB-4068-9A1A-A6A58EA2C66F}" type="pres">
      <dgm:prSet presAssocID="{8E003DEA-F4C0-4D9D-B7CC-C20ED9CD0F41}" presName="Name0" presStyleCnt="0">
        <dgm:presLayoutVars>
          <dgm:dir/>
          <dgm:resizeHandles val="exact"/>
        </dgm:presLayoutVars>
      </dgm:prSet>
      <dgm:spPr/>
      <dgm:t>
        <a:bodyPr/>
        <a:lstStyle/>
        <a:p>
          <a:endParaRPr lang="en-US"/>
        </a:p>
      </dgm:t>
    </dgm:pt>
    <dgm:pt modelId="{B563204F-B462-4027-A8A0-022D3AF98CA3}" type="pres">
      <dgm:prSet presAssocID="{95FF4CE9-A88D-4FA9-92DE-548B602A9F92}" presName="node" presStyleLbl="node1" presStyleIdx="0" presStyleCnt="2">
        <dgm:presLayoutVars>
          <dgm:bulletEnabled val="1"/>
        </dgm:presLayoutVars>
      </dgm:prSet>
      <dgm:spPr/>
      <dgm:t>
        <a:bodyPr/>
        <a:lstStyle/>
        <a:p>
          <a:endParaRPr lang="en-US"/>
        </a:p>
      </dgm:t>
    </dgm:pt>
    <dgm:pt modelId="{CC21F417-A09B-440C-B1F9-69E15D0B1190}" type="pres">
      <dgm:prSet presAssocID="{9531CED4-5BF2-420C-B9B7-9BD248465EEC}" presName="sibTrans" presStyleCnt="0"/>
      <dgm:spPr/>
    </dgm:pt>
    <dgm:pt modelId="{08E9C481-2581-4C80-8A82-DE1FB4E7242D}" type="pres">
      <dgm:prSet presAssocID="{A65BB1FB-E0EF-4596-A5BD-775DCE3221ED}" presName="node" presStyleLbl="node1" presStyleIdx="1" presStyleCnt="2">
        <dgm:presLayoutVars>
          <dgm:bulletEnabled val="1"/>
        </dgm:presLayoutVars>
      </dgm:prSet>
      <dgm:spPr/>
      <dgm:t>
        <a:bodyPr/>
        <a:lstStyle/>
        <a:p>
          <a:endParaRPr lang="en-US"/>
        </a:p>
      </dgm:t>
    </dgm:pt>
  </dgm:ptLst>
  <dgm:cxnLst>
    <dgm:cxn modelId="{9C8DDE43-E7D3-4C16-BFD0-665657F4762A}" type="presOf" srcId="{A65BB1FB-E0EF-4596-A5BD-775DCE3221ED}" destId="{08E9C481-2581-4C80-8A82-DE1FB4E7242D}" srcOrd="0" destOrd="0" presId="urn:microsoft.com/office/officeart/2005/8/layout/hList6"/>
    <dgm:cxn modelId="{CCB068FC-BE12-4D28-8A72-DE17D35E5ED9}" srcId="{8E003DEA-F4C0-4D9D-B7CC-C20ED9CD0F41}" destId="{95FF4CE9-A88D-4FA9-92DE-548B602A9F92}" srcOrd="0" destOrd="0" parTransId="{9480A52E-CC64-4394-8890-5BD5CB560A83}" sibTransId="{9531CED4-5BF2-420C-B9B7-9BD248465EEC}"/>
    <dgm:cxn modelId="{F888197A-1A82-44BA-B626-F9C30309CB7E}" srcId="{A65BB1FB-E0EF-4596-A5BD-775DCE3221ED}" destId="{097B3D44-E05A-4BBF-A5F0-9EBFC257B849}" srcOrd="0" destOrd="0" parTransId="{34BB6742-1CCD-405D-8A99-4E6CFE01725C}" sibTransId="{4AA2EC77-36C6-4144-91D6-EAF7114C4943}"/>
    <dgm:cxn modelId="{D78C1143-A78C-46C1-A93A-EB274693244E}" type="presOf" srcId="{5973733B-E43F-4C52-B8F2-F4C521065407}" destId="{B563204F-B462-4027-A8A0-022D3AF98CA3}" srcOrd="0" destOrd="1" presId="urn:microsoft.com/office/officeart/2005/8/layout/hList6"/>
    <dgm:cxn modelId="{24266EC4-3208-4CBC-989D-10CE02795530}" srcId="{8E003DEA-F4C0-4D9D-B7CC-C20ED9CD0F41}" destId="{A65BB1FB-E0EF-4596-A5BD-775DCE3221ED}" srcOrd="1" destOrd="0" parTransId="{5485CA79-6566-4181-8C8F-331E2F0429E3}" sibTransId="{BAE837D9-F612-40D8-AFC9-86DFB2A15DC3}"/>
    <dgm:cxn modelId="{313F6C3C-402B-4297-8819-F25A086B32E0}" type="presOf" srcId="{95FF4CE9-A88D-4FA9-92DE-548B602A9F92}" destId="{B563204F-B462-4027-A8A0-022D3AF98CA3}" srcOrd="0" destOrd="0" presId="urn:microsoft.com/office/officeart/2005/8/layout/hList6"/>
    <dgm:cxn modelId="{2499178D-11DE-4C50-B454-FA24AD1ED19F}" type="presOf" srcId="{097B3D44-E05A-4BBF-A5F0-9EBFC257B849}" destId="{08E9C481-2581-4C80-8A82-DE1FB4E7242D}" srcOrd="0" destOrd="1" presId="urn:microsoft.com/office/officeart/2005/8/layout/hList6"/>
    <dgm:cxn modelId="{8945A0B6-BE77-48B4-9411-1B78B8764FF7}" type="presOf" srcId="{8E003DEA-F4C0-4D9D-B7CC-C20ED9CD0F41}" destId="{7B4CCD61-F3EB-4068-9A1A-A6A58EA2C66F}" srcOrd="0" destOrd="0" presId="urn:microsoft.com/office/officeart/2005/8/layout/hList6"/>
    <dgm:cxn modelId="{C9493377-2B81-4743-96C0-342CF2CC2A6B}" srcId="{95FF4CE9-A88D-4FA9-92DE-548B602A9F92}" destId="{5973733B-E43F-4C52-B8F2-F4C521065407}" srcOrd="0" destOrd="0" parTransId="{40A0EC71-F492-4538-BBED-F3DC8B884CCC}" sibTransId="{DAFFCB01-383B-46A7-A26B-529C21D3BE1E}"/>
    <dgm:cxn modelId="{67E612A8-713E-424F-811A-BC2E385881DC}" type="presParOf" srcId="{7B4CCD61-F3EB-4068-9A1A-A6A58EA2C66F}" destId="{B563204F-B462-4027-A8A0-022D3AF98CA3}" srcOrd="0" destOrd="0" presId="urn:microsoft.com/office/officeart/2005/8/layout/hList6"/>
    <dgm:cxn modelId="{B39B9D3B-BA07-4BEE-968A-AA398E47C094}" type="presParOf" srcId="{7B4CCD61-F3EB-4068-9A1A-A6A58EA2C66F}" destId="{CC21F417-A09B-440C-B1F9-69E15D0B1190}" srcOrd="1" destOrd="0" presId="urn:microsoft.com/office/officeart/2005/8/layout/hList6"/>
    <dgm:cxn modelId="{9E6438F3-A550-4D7B-9133-6972FE1297E5}" type="presParOf" srcId="{7B4CCD61-F3EB-4068-9A1A-A6A58EA2C66F}" destId="{08E9C481-2581-4C80-8A82-DE1FB4E7242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E826B-44EA-4793-A8FF-38B19E0AC500}">
      <dsp:nvSpPr>
        <dsp:cNvPr id="0" name=""/>
        <dsp:cNvSpPr/>
      </dsp:nvSpPr>
      <dsp:spPr>
        <a:xfrm>
          <a:off x="0" y="0"/>
          <a:ext cx="7315200" cy="107171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Tax Risk in Today’s Dynamic Environment</a:t>
          </a:r>
          <a:endParaRPr lang="en-US" sz="3000" kern="1200" dirty="0"/>
        </a:p>
      </dsp:txBody>
      <dsp:txXfrm>
        <a:off x="1570211" y="0"/>
        <a:ext cx="5744988" cy="1071711"/>
      </dsp:txXfrm>
    </dsp:sp>
    <dsp:sp modelId="{05C32961-2793-40A0-B747-DABEB44D6524}">
      <dsp:nvSpPr>
        <dsp:cNvPr id="0" name=""/>
        <dsp:cNvSpPr/>
      </dsp:nvSpPr>
      <dsp:spPr>
        <a:xfrm>
          <a:off x="107171" y="107171"/>
          <a:ext cx="1463040" cy="85736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C8BE88-7C54-4055-AE56-C618AA64F4F3}">
      <dsp:nvSpPr>
        <dsp:cNvPr id="0" name=""/>
        <dsp:cNvSpPr/>
      </dsp:nvSpPr>
      <dsp:spPr>
        <a:xfrm>
          <a:off x="0" y="1178882"/>
          <a:ext cx="7315200" cy="1071711"/>
        </a:xfrm>
        <a:prstGeom prst="roundRect">
          <a:avLst>
            <a:gd name="adj" fmla="val 10000"/>
          </a:avLst>
        </a:prstGeom>
        <a:solidFill>
          <a:schemeClr val="accent3">
            <a:shade val="80000"/>
            <a:hueOff val="54727"/>
            <a:satOff val="-358"/>
            <a:lumOff val="6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Management Focus of Tax Risk</a:t>
          </a:r>
          <a:endParaRPr lang="en-US" sz="3000" kern="1200" dirty="0"/>
        </a:p>
      </dsp:txBody>
      <dsp:txXfrm>
        <a:off x="1570211" y="1178882"/>
        <a:ext cx="5744988" cy="1071711"/>
      </dsp:txXfrm>
    </dsp:sp>
    <dsp:sp modelId="{6770FA06-ED8D-46F1-8D5C-2F35ACF1BCD5}">
      <dsp:nvSpPr>
        <dsp:cNvPr id="0" name=""/>
        <dsp:cNvSpPr/>
      </dsp:nvSpPr>
      <dsp:spPr>
        <a:xfrm>
          <a:off x="107171" y="1286053"/>
          <a:ext cx="1463040" cy="85736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C15D0-26AC-4E19-98C4-6A64B652F764}">
      <dsp:nvSpPr>
        <dsp:cNvPr id="0" name=""/>
        <dsp:cNvSpPr/>
      </dsp:nvSpPr>
      <dsp:spPr>
        <a:xfrm>
          <a:off x="0" y="2357764"/>
          <a:ext cx="7315200" cy="1071711"/>
        </a:xfrm>
        <a:prstGeom prst="roundRect">
          <a:avLst>
            <a:gd name="adj" fmla="val 10000"/>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The Framework</a:t>
          </a:r>
          <a:endParaRPr lang="en-US" sz="3000" kern="1200" dirty="0"/>
        </a:p>
      </dsp:txBody>
      <dsp:txXfrm>
        <a:off x="1570211" y="2357764"/>
        <a:ext cx="5744988" cy="1071711"/>
      </dsp:txXfrm>
    </dsp:sp>
    <dsp:sp modelId="{6969F909-FAE5-48AF-9331-D6299F296D63}">
      <dsp:nvSpPr>
        <dsp:cNvPr id="0" name=""/>
        <dsp:cNvSpPr/>
      </dsp:nvSpPr>
      <dsp:spPr>
        <a:xfrm>
          <a:off x="107171" y="2464936"/>
          <a:ext cx="1463040" cy="85736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88137-18B6-49CC-8947-319FD9B4A35E}">
      <dsp:nvSpPr>
        <dsp:cNvPr id="0" name=""/>
        <dsp:cNvSpPr/>
      </dsp:nvSpPr>
      <dsp:spPr>
        <a:xfrm>
          <a:off x="0" y="3536647"/>
          <a:ext cx="7315200" cy="1071711"/>
        </a:xfrm>
        <a:prstGeom prst="roundRect">
          <a:avLst>
            <a:gd name="adj" fmla="val 10000"/>
          </a:avLst>
        </a:prstGeom>
        <a:solidFill>
          <a:schemeClr val="accent3">
            <a:shade val="80000"/>
            <a:hueOff val="164182"/>
            <a:satOff val="-1073"/>
            <a:lumOff val="18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Audit Process</a:t>
          </a:r>
          <a:endParaRPr lang="en-US" sz="3000" kern="1200" dirty="0"/>
        </a:p>
      </dsp:txBody>
      <dsp:txXfrm>
        <a:off x="1570211" y="3536647"/>
        <a:ext cx="5744988" cy="1071711"/>
      </dsp:txXfrm>
    </dsp:sp>
    <dsp:sp modelId="{9AECDDF0-DAD9-4882-86A0-CD7F07523F25}">
      <dsp:nvSpPr>
        <dsp:cNvPr id="0" name=""/>
        <dsp:cNvSpPr/>
      </dsp:nvSpPr>
      <dsp:spPr>
        <a:xfrm>
          <a:off x="107171" y="3643818"/>
          <a:ext cx="1463040" cy="857369"/>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7C11A-E2A2-4739-A21C-66681806B761}">
      <dsp:nvSpPr>
        <dsp:cNvPr id="0" name=""/>
        <dsp:cNvSpPr/>
      </dsp:nvSpPr>
      <dsp:spPr>
        <a:xfrm>
          <a:off x="0" y="4715529"/>
          <a:ext cx="7315200" cy="1071711"/>
        </a:xfrm>
        <a:prstGeom prst="roundRect">
          <a:avLst>
            <a:gd name="adj" fmla="val 10000"/>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Tax Risk You and Your Client</a:t>
          </a:r>
          <a:endParaRPr lang="en-US" sz="3000" kern="1200" dirty="0"/>
        </a:p>
      </dsp:txBody>
      <dsp:txXfrm>
        <a:off x="1570211" y="4715529"/>
        <a:ext cx="5744988" cy="1071711"/>
      </dsp:txXfrm>
    </dsp:sp>
    <dsp:sp modelId="{5E18A9A5-3102-4C3C-8AE8-15DA95162E36}">
      <dsp:nvSpPr>
        <dsp:cNvPr id="0" name=""/>
        <dsp:cNvSpPr/>
      </dsp:nvSpPr>
      <dsp:spPr>
        <a:xfrm>
          <a:off x="107171" y="4822700"/>
          <a:ext cx="1463040" cy="85736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7000" b="-5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B8822-AEE2-47C3-949D-30080165EBC3}">
      <dsp:nvSpPr>
        <dsp:cNvPr id="0" name=""/>
        <dsp:cNvSpPr/>
      </dsp:nvSpPr>
      <dsp:spPr>
        <a:xfrm>
          <a:off x="110130" y="448000"/>
          <a:ext cx="3757500" cy="2884425"/>
        </a:xfrm>
        <a:prstGeom prst="rect">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1BB55-FF7B-4510-9BC7-4D58E457A9B9}">
      <dsp:nvSpPr>
        <dsp:cNvPr id="0" name=""/>
        <dsp:cNvSpPr/>
      </dsp:nvSpPr>
      <dsp:spPr>
        <a:xfrm>
          <a:off x="0" y="0"/>
          <a:ext cx="4652040" cy="414985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1955800">
            <a:lnSpc>
              <a:spcPct val="90000"/>
            </a:lnSpc>
            <a:spcBef>
              <a:spcPct val="0"/>
            </a:spcBef>
            <a:spcAft>
              <a:spcPct val="5000"/>
            </a:spcAft>
          </a:pPr>
          <a:r>
            <a:rPr lang="en-US" sz="4400" b="1" kern="1200" dirty="0" smtClean="0"/>
            <a:t>Critical Success Factors</a:t>
          </a:r>
          <a:endParaRPr lang="en-US" sz="4400" b="1" kern="1200" dirty="0"/>
        </a:p>
        <a:p>
          <a:pPr marL="285750" lvl="1" indent="-285750" algn="l" defTabSz="1600200">
            <a:lnSpc>
              <a:spcPct val="90000"/>
            </a:lnSpc>
            <a:spcBef>
              <a:spcPct val="0"/>
            </a:spcBef>
            <a:spcAft>
              <a:spcPct val="15000"/>
            </a:spcAft>
            <a:buChar char="••"/>
          </a:pPr>
          <a:r>
            <a:rPr lang="en-US" sz="3600" kern="1200" dirty="0" smtClean="0"/>
            <a:t>Governance</a:t>
          </a:r>
          <a:endParaRPr lang="en-US" sz="3600" kern="1200" dirty="0"/>
        </a:p>
        <a:p>
          <a:pPr marL="285750" lvl="1" indent="-285750" algn="l" defTabSz="1600200">
            <a:lnSpc>
              <a:spcPct val="90000"/>
            </a:lnSpc>
            <a:spcBef>
              <a:spcPct val="0"/>
            </a:spcBef>
            <a:spcAft>
              <a:spcPct val="15000"/>
            </a:spcAft>
            <a:buChar char="••"/>
          </a:pPr>
          <a:r>
            <a:rPr lang="en-US" sz="3600" kern="1200" dirty="0" smtClean="0"/>
            <a:t>People</a:t>
          </a:r>
          <a:endParaRPr lang="en-US" sz="3600" kern="1200" dirty="0"/>
        </a:p>
        <a:p>
          <a:pPr marL="285750" lvl="1" indent="-285750" algn="l" defTabSz="1600200">
            <a:lnSpc>
              <a:spcPct val="90000"/>
            </a:lnSpc>
            <a:spcBef>
              <a:spcPct val="0"/>
            </a:spcBef>
            <a:spcAft>
              <a:spcPct val="15000"/>
            </a:spcAft>
            <a:buChar char="••"/>
          </a:pPr>
          <a:r>
            <a:rPr lang="en-US" sz="3600" kern="1200" dirty="0" smtClean="0"/>
            <a:t>Infrastructure</a:t>
          </a:r>
          <a:endParaRPr lang="en-US" sz="3600" kern="1200" dirty="0"/>
        </a:p>
        <a:p>
          <a:pPr marL="285750" lvl="1" indent="-285750" algn="l" defTabSz="1600200">
            <a:lnSpc>
              <a:spcPct val="90000"/>
            </a:lnSpc>
            <a:spcBef>
              <a:spcPct val="0"/>
            </a:spcBef>
            <a:spcAft>
              <a:spcPct val="15000"/>
            </a:spcAft>
            <a:buChar char="••"/>
          </a:pPr>
          <a:r>
            <a:rPr lang="en-US" sz="3600" kern="1200" dirty="0" smtClean="0"/>
            <a:t>Operations</a:t>
          </a:r>
          <a:endParaRPr lang="en-US" sz="3600" kern="1200" dirty="0"/>
        </a:p>
      </dsp:txBody>
      <dsp:txXfrm>
        <a:off x="0" y="0"/>
        <a:ext cx="4652040" cy="4149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A8A5F-408A-43F8-8260-36EB9C4D831E}">
      <dsp:nvSpPr>
        <dsp:cNvPr id="0" name=""/>
        <dsp:cNvSpPr/>
      </dsp:nvSpPr>
      <dsp:spPr>
        <a:xfrm>
          <a:off x="0" y="628860"/>
          <a:ext cx="8991600" cy="403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3C1B9-EE9A-4D60-A9F4-3387E19B8790}">
      <dsp:nvSpPr>
        <dsp:cNvPr id="0" name=""/>
        <dsp:cNvSpPr/>
      </dsp:nvSpPr>
      <dsp:spPr>
        <a:xfrm>
          <a:off x="449580" y="30459"/>
          <a:ext cx="8279222" cy="83456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244600">
            <a:lnSpc>
              <a:spcPct val="90000"/>
            </a:lnSpc>
            <a:spcBef>
              <a:spcPct val="0"/>
            </a:spcBef>
            <a:spcAft>
              <a:spcPct val="35000"/>
            </a:spcAft>
          </a:pPr>
          <a:r>
            <a:rPr lang="en-US" sz="2800" kern="1200" dirty="0" smtClean="0"/>
            <a:t>Risk Identification &amp; Assessment</a:t>
          </a:r>
          <a:endParaRPr lang="en-US" sz="2800" kern="1200" dirty="0"/>
        </a:p>
      </dsp:txBody>
      <dsp:txXfrm>
        <a:off x="490320" y="71199"/>
        <a:ext cx="8197742" cy="753081"/>
      </dsp:txXfrm>
    </dsp:sp>
    <dsp:sp modelId="{B047AFAE-192D-4692-8D9C-7F7F8E123134}">
      <dsp:nvSpPr>
        <dsp:cNvPr id="0" name=""/>
        <dsp:cNvSpPr/>
      </dsp:nvSpPr>
      <dsp:spPr>
        <a:xfrm>
          <a:off x="0" y="1716861"/>
          <a:ext cx="8991600" cy="403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7F9112-D40C-4825-A19B-4CC64482BDD9}">
      <dsp:nvSpPr>
        <dsp:cNvPr id="0" name=""/>
        <dsp:cNvSpPr/>
      </dsp:nvSpPr>
      <dsp:spPr>
        <a:xfrm>
          <a:off x="449580" y="1118460"/>
          <a:ext cx="8279222" cy="83456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244600">
            <a:lnSpc>
              <a:spcPct val="90000"/>
            </a:lnSpc>
            <a:spcBef>
              <a:spcPct val="0"/>
            </a:spcBef>
            <a:spcAft>
              <a:spcPct val="35000"/>
            </a:spcAft>
          </a:pPr>
          <a:r>
            <a:rPr lang="en-US" sz="2800" kern="1200" dirty="0" smtClean="0"/>
            <a:t>Process &amp; Controls Monitoring</a:t>
          </a:r>
          <a:endParaRPr lang="en-US" sz="2800" kern="1200" dirty="0"/>
        </a:p>
      </dsp:txBody>
      <dsp:txXfrm>
        <a:off x="490320" y="1159200"/>
        <a:ext cx="8197742" cy="753081"/>
      </dsp:txXfrm>
    </dsp:sp>
    <dsp:sp modelId="{8A6B255E-5DEE-4910-95C9-A6BBE4C42E6B}">
      <dsp:nvSpPr>
        <dsp:cNvPr id="0" name=""/>
        <dsp:cNvSpPr/>
      </dsp:nvSpPr>
      <dsp:spPr>
        <a:xfrm>
          <a:off x="0" y="2804862"/>
          <a:ext cx="8991600" cy="403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8D288-FA44-465E-B98A-50A39909897D}">
      <dsp:nvSpPr>
        <dsp:cNvPr id="0" name=""/>
        <dsp:cNvSpPr/>
      </dsp:nvSpPr>
      <dsp:spPr>
        <a:xfrm>
          <a:off x="449580" y="2206461"/>
          <a:ext cx="8279222" cy="83456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244600">
            <a:lnSpc>
              <a:spcPct val="90000"/>
            </a:lnSpc>
            <a:spcBef>
              <a:spcPct val="0"/>
            </a:spcBef>
            <a:spcAft>
              <a:spcPct val="35000"/>
            </a:spcAft>
          </a:pPr>
          <a:r>
            <a:rPr lang="en-US" sz="2800" kern="1200" dirty="0" smtClean="0"/>
            <a:t>Teaming with Internal Audit</a:t>
          </a:r>
          <a:endParaRPr lang="en-US" sz="2800" kern="1200" dirty="0"/>
        </a:p>
      </dsp:txBody>
      <dsp:txXfrm>
        <a:off x="490320" y="2247201"/>
        <a:ext cx="8197742" cy="753081"/>
      </dsp:txXfrm>
    </dsp:sp>
    <dsp:sp modelId="{83FAB779-BB4A-47FC-B1A0-AC4B6CD2999A}">
      <dsp:nvSpPr>
        <dsp:cNvPr id="0" name=""/>
        <dsp:cNvSpPr/>
      </dsp:nvSpPr>
      <dsp:spPr>
        <a:xfrm>
          <a:off x="0" y="3892863"/>
          <a:ext cx="8991600" cy="403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B7D5D-A79D-4385-925F-687EC1B2B01B}">
      <dsp:nvSpPr>
        <dsp:cNvPr id="0" name=""/>
        <dsp:cNvSpPr/>
      </dsp:nvSpPr>
      <dsp:spPr>
        <a:xfrm>
          <a:off x="449580" y="3294462"/>
          <a:ext cx="8279222" cy="83456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903" tIns="0" rIns="237903" bIns="0" numCol="1" spcCol="1270" anchor="ctr" anchorCtr="0">
          <a:noAutofit/>
        </a:bodyPr>
        <a:lstStyle/>
        <a:p>
          <a:pPr lvl="0" algn="l" defTabSz="1244600">
            <a:lnSpc>
              <a:spcPct val="90000"/>
            </a:lnSpc>
            <a:spcBef>
              <a:spcPct val="0"/>
            </a:spcBef>
            <a:spcAft>
              <a:spcPct val="35000"/>
            </a:spcAft>
          </a:pPr>
          <a:r>
            <a:rPr lang="en-US" sz="2800" kern="1200" dirty="0" smtClean="0"/>
            <a:t>Process and Controls Remediation &amp; Improvement</a:t>
          </a:r>
          <a:endParaRPr lang="en-US" sz="2800" kern="1200" dirty="0"/>
        </a:p>
      </dsp:txBody>
      <dsp:txXfrm>
        <a:off x="490320" y="3335202"/>
        <a:ext cx="8197742" cy="753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583" cy="480388"/>
          </a:xfrm>
          <a:prstGeom prst="rect">
            <a:avLst/>
          </a:prstGeom>
        </p:spPr>
        <p:txBody>
          <a:bodyPr vert="horz" lIns="94837" tIns="47418" rIns="94837" bIns="47418" rtlCol="0"/>
          <a:lstStyle>
            <a:lvl1pPr algn="l">
              <a:defRPr sz="1200"/>
            </a:lvl1pPr>
          </a:lstStyle>
          <a:p>
            <a:endParaRPr lang="en-US"/>
          </a:p>
        </p:txBody>
      </p:sp>
      <p:sp>
        <p:nvSpPr>
          <p:cNvPr id="3" name="Date Placeholder 2"/>
          <p:cNvSpPr>
            <a:spLocks noGrp="1"/>
          </p:cNvSpPr>
          <p:nvPr>
            <p:ph type="dt" sz="quarter" idx="1"/>
          </p:nvPr>
        </p:nvSpPr>
        <p:spPr>
          <a:xfrm>
            <a:off x="4142963" y="0"/>
            <a:ext cx="3170583" cy="480388"/>
          </a:xfrm>
          <a:prstGeom prst="rect">
            <a:avLst/>
          </a:prstGeom>
        </p:spPr>
        <p:txBody>
          <a:bodyPr vert="horz" lIns="94837" tIns="47418" rIns="94837" bIns="47418" rtlCol="0"/>
          <a:lstStyle>
            <a:lvl1pPr algn="r">
              <a:defRPr sz="1200"/>
            </a:lvl1pPr>
          </a:lstStyle>
          <a:p>
            <a:fld id="{F451FF38-59B2-4300-A217-B7FB68EDF3BD}" type="datetimeFigureOut">
              <a:rPr lang="en-US" smtClean="0"/>
              <a:t>6/9/2016</a:t>
            </a:fld>
            <a:endParaRPr lang="en-US"/>
          </a:p>
        </p:txBody>
      </p:sp>
      <p:sp>
        <p:nvSpPr>
          <p:cNvPr id="4" name="Footer Placeholder 3"/>
          <p:cNvSpPr>
            <a:spLocks noGrp="1"/>
          </p:cNvSpPr>
          <p:nvPr>
            <p:ph type="ftr" sz="quarter" idx="2"/>
          </p:nvPr>
        </p:nvSpPr>
        <p:spPr>
          <a:xfrm>
            <a:off x="2" y="9119173"/>
            <a:ext cx="3170583" cy="480388"/>
          </a:xfrm>
          <a:prstGeom prst="rect">
            <a:avLst/>
          </a:prstGeom>
        </p:spPr>
        <p:txBody>
          <a:bodyPr vert="horz" lIns="94837" tIns="47418" rIns="94837" bIns="47418" rtlCol="0" anchor="b"/>
          <a:lstStyle>
            <a:lvl1pPr algn="l">
              <a:defRPr sz="1200"/>
            </a:lvl1pPr>
          </a:lstStyle>
          <a:p>
            <a:endParaRPr lang="en-US"/>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4837" tIns="47418" rIns="94837" bIns="47418" rtlCol="0" anchor="b"/>
          <a:lstStyle>
            <a:lvl1pPr algn="r">
              <a:defRPr sz="1200"/>
            </a:lvl1pPr>
          </a:lstStyle>
          <a:p>
            <a:fld id="{438FE244-DABF-4AA4-B781-D4D836E5E967}" type="slidenum">
              <a:rPr lang="en-US" smtClean="0"/>
              <a:t>‹#›</a:t>
            </a:fld>
            <a:endParaRPr lang="en-US"/>
          </a:p>
        </p:txBody>
      </p:sp>
    </p:spTree>
    <p:extLst>
      <p:ext uri="{BB962C8B-B14F-4D97-AF65-F5344CB8AC3E}">
        <p14:creationId xmlns:p14="http://schemas.microsoft.com/office/powerpoint/2010/main" val="3017808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4"/>
            <a:ext cx="3170583" cy="480225"/>
          </a:xfrm>
          <a:prstGeom prst="rect">
            <a:avLst/>
          </a:prstGeom>
        </p:spPr>
        <p:txBody>
          <a:bodyPr vert="horz" lIns="94829" tIns="47415" rIns="94829" bIns="47415" rtlCol="0"/>
          <a:lstStyle>
            <a:lvl1pPr algn="l">
              <a:defRPr sz="1200"/>
            </a:lvl1pPr>
          </a:lstStyle>
          <a:p>
            <a:endParaRPr lang="en-US"/>
          </a:p>
        </p:txBody>
      </p:sp>
      <p:sp>
        <p:nvSpPr>
          <p:cNvPr id="3" name="Date Placeholder 2"/>
          <p:cNvSpPr>
            <a:spLocks noGrp="1"/>
          </p:cNvSpPr>
          <p:nvPr>
            <p:ph type="dt" idx="1"/>
          </p:nvPr>
        </p:nvSpPr>
        <p:spPr>
          <a:xfrm>
            <a:off x="4142968" y="4"/>
            <a:ext cx="3170583" cy="480225"/>
          </a:xfrm>
          <a:prstGeom prst="rect">
            <a:avLst/>
          </a:prstGeom>
        </p:spPr>
        <p:txBody>
          <a:bodyPr vert="horz" lIns="94829" tIns="47415" rIns="94829" bIns="47415" rtlCol="0"/>
          <a:lstStyle>
            <a:lvl1pPr algn="r">
              <a:defRPr sz="1200"/>
            </a:lvl1pPr>
          </a:lstStyle>
          <a:p>
            <a:fld id="{03B144C6-D0F8-49CC-8014-4056EDE98AB5}" type="datetimeFigureOut">
              <a:rPr lang="en-US" smtClean="0"/>
              <a:t>6/9/2016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29" tIns="47415" rIns="94829" bIns="47415" rtlCol="0" anchor="ctr"/>
          <a:lstStyle/>
          <a:p>
            <a:endParaRPr lang="en-US"/>
          </a:p>
        </p:txBody>
      </p:sp>
      <p:sp>
        <p:nvSpPr>
          <p:cNvPr id="5" name="Notes Placeholder 4"/>
          <p:cNvSpPr>
            <a:spLocks noGrp="1"/>
          </p:cNvSpPr>
          <p:nvPr>
            <p:ph type="body" sz="quarter" idx="3"/>
          </p:nvPr>
        </p:nvSpPr>
        <p:spPr>
          <a:xfrm>
            <a:off x="732185" y="4561318"/>
            <a:ext cx="5850835" cy="4320375"/>
          </a:xfrm>
          <a:prstGeom prst="rect">
            <a:avLst/>
          </a:prstGeom>
        </p:spPr>
        <p:txBody>
          <a:bodyPr vert="horz" lIns="94829" tIns="47415" rIns="94829" bIns="47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8" y="9119331"/>
            <a:ext cx="3170583" cy="480225"/>
          </a:xfrm>
          <a:prstGeom prst="rect">
            <a:avLst/>
          </a:prstGeom>
        </p:spPr>
        <p:txBody>
          <a:bodyPr vert="horz" lIns="94829" tIns="47415" rIns="94829" bIns="47415" rtlCol="0" anchor="b"/>
          <a:lstStyle>
            <a:lvl1pPr algn="l">
              <a:defRPr sz="1200"/>
            </a:lvl1pPr>
          </a:lstStyle>
          <a:p>
            <a:endParaRPr lang="en-US"/>
          </a:p>
        </p:txBody>
      </p:sp>
      <p:sp>
        <p:nvSpPr>
          <p:cNvPr id="7" name="Slide Number Placeholder 6"/>
          <p:cNvSpPr>
            <a:spLocks noGrp="1"/>
          </p:cNvSpPr>
          <p:nvPr>
            <p:ph type="sldNum" sz="quarter" idx="5"/>
          </p:nvPr>
        </p:nvSpPr>
        <p:spPr>
          <a:xfrm>
            <a:off x="4142968" y="9119331"/>
            <a:ext cx="3170583" cy="480225"/>
          </a:xfrm>
          <a:prstGeom prst="rect">
            <a:avLst/>
          </a:prstGeom>
        </p:spPr>
        <p:txBody>
          <a:bodyPr vert="horz" lIns="94829" tIns="47415" rIns="94829" bIns="47415" rtlCol="0" anchor="b"/>
          <a:lstStyle>
            <a:lvl1pPr algn="r">
              <a:defRPr sz="1200"/>
            </a:lvl1pPr>
          </a:lstStyle>
          <a:p>
            <a:fld id="{E90B6E5B-45E8-4CF5-8A78-AEA9413B5BE6}" type="slidenum">
              <a:rPr lang="en-US" smtClean="0"/>
              <a:t>‹#›</a:t>
            </a:fld>
            <a:endParaRPr lang="en-US"/>
          </a:p>
        </p:txBody>
      </p:sp>
    </p:spTree>
    <p:extLst>
      <p:ext uri="{BB962C8B-B14F-4D97-AF65-F5344CB8AC3E}">
        <p14:creationId xmlns:p14="http://schemas.microsoft.com/office/powerpoint/2010/main" val="355095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C3F8A-2A22-4A55-BE64-0D45B835B580}" type="slidenum">
              <a:rPr lang="en-US" smtClean="0"/>
              <a:pPr/>
              <a:t>32</a:t>
            </a:fld>
            <a:endParaRPr lang="en-US" dirty="0"/>
          </a:p>
        </p:txBody>
      </p:sp>
    </p:spTree>
    <p:extLst>
      <p:ext uri="{BB962C8B-B14F-4D97-AF65-F5344CB8AC3E}">
        <p14:creationId xmlns:p14="http://schemas.microsoft.com/office/powerpoint/2010/main" val="7221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C3F8A-2A22-4A55-BE64-0D45B835B580}" type="slidenum">
              <a:rPr lang="en-US" smtClean="0"/>
              <a:pPr/>
              <a:t>33</a:t>
            </a:fld>
            <a:endParaRPr lang="en-US" dirty="0"/>
          </a:p>
        </p:txBody>
      </p:sp>
    </p:spTree>
    <p:extLst>
      <p:ext uri="{BB962C8B-B14F-4D97-AF65-F5344CB8AC3E}">
        <p14:creationId xmlns:p14="http://schemas.microsoft.com/office/powerpoint/2010/main" val="72211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547645" y="6221282"/>
            <a:ext cx="475376" cy="365125"/>
          </a:xfrm>
          <a:prstGeom prst="rect">
            <a:avLst/>
          </a:prstGeom>
        </p:spPr>
        <p:txBody>
          <a:bodyPr/>
          <a:lstStyle/>
          <a:p>
            <a:fld id="{F488C495-0412-47B8-B2AF-69C376D413B5}" type="slidenum">
              <a:rPr lang="en-US" smtClean="0"/>
              <a:t>‹#›</a:t>
            </a:fld>
            <a:endParaRPr lang="en-US"/>
          </a:p>
        </p:txBody>
      </p:sp>
      <p:sp>
        <p:nvSpPr>
          <p:cNvPr id="5" name="Rectangle 4"/>
          <p:cNvSpPr/>
          <p:nvPr userDrawn="1"/>
        </p:nvSpPr>
        <p:spPr>
          <a:xfrm>
            <a:off x="457200" y="1371600"/>
            <a:ext cx="8229600" cy="76200"/>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000" b="1" dirty="0">
              <a:solidFill>
                <a:srgbClr val="CAC0B6"/>
              </a:solidFill>
              <a:latin typeface="Arial" pitchFamily="34" charset="0"/>
              <a:cs typeface="Arial" pitchFamily="34"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76200"/>
            <a:ext cx="1077433" cy="338137"/>
          </a:xfrm>
          <a:prstGeom prst="rect">
            <a:avLst/>
          </a:prstGeom>
        </p:spPr>
      </p:pic>
    </p:spTree>
    <p:extLst>
      <p:ext uri="{BB962C8B-B14F-4D97-AF65-F5344CB8AC3E}">
        <p14:creationId xmlns:p14="http://schemas.microsoft.com/office/powerpoint/2010/main" val="9946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367819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309955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900660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314923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284318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81258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1487533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4275740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827"/>
          <a:stretch/>
        </p:blipFill>
        <p:spPr>
          <a:xfrm>
            <a:off x="-11875" y="-5236"/>
            <a:ext cx="9144000" cy="6324133"/>
          </a:xfrm>
          <a:prstGeom prst="rect">
            <a:avLst/>
          </a:prstGeom>
        </p:spPr>
      </p:pic>
      <p:sp>
        <p:nvSpPr>
          <p:cNvPr id="7" name="Isosceles Triangle 6"/>
          <p:cNvSpPr/>
          <p:nvPr/>
        </p:nvSpPr>
        <p:spPr>
          <a:xfrm rot="5400000">
            <a:off x="-119617" y="642384"/>
            <a:ext cx="533400" cy="31543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 y="653901"/>
            <a:ext cx="381000" cy="246221"/>
          </a:xfrm>
          <a:prstGeom prst="rect">
            <a:avLst/>
          </a:prstGeom>
          <a:noFill/>
        </p:spPr>
        <p:txBody>
          <a:bodyPr wrap="square" rtlCol="0">
            <a:spAutoFit/>
          </a:bodyPr>
          <a:lstStyle/>
          <a:p>
            <a:pPr algn="ctr"/>
            <a:fld id="{50111FD0-8147-4D05-9E28-EC106EC71D94}" type="slidenum">
              <a:rPr lang="en-US" sz="1000" b="1" smtClean="0">
                <a:solidFill>
                  <a:schemeClr val="bg1">
                    <a:lumMod val="95000"/>
                  </a:schemeClr>
                </a:solidFill>
                <a:latin typeface="Arial" pitchFamily="34" charset="0"/>
                <a:cs typeface="Arial" pitchFamily="34" charset="0"/>
              </a:rPr>
              <a:pPr algn="ctr"/>
              <a:t>‹#›</a:t>
            </a:fld>
            <a:endParaRPr lang="en-US" sz="1000" b="1" dirty="0">
              <a:solidFill>
                <a:schemeClr val="bg1">
                  <a:lumMod val="95000"/>
                </a:schemeClr>
              </a:solidFill>
              <a:latin typeface="Arial" pitchFamily="34" charset="0"/>
              <a:cs typeface="Arial" pitchFamily="34" charset="0"/>
            </a:endParaRPr>
          </a:p>
        </p:txBody>
      </p:sp>
      <p:sp>
        <p:nvSpPr>
          <p:cNvPr id="2" name="Title 1"/>
          <p:cNvSpPr>
            <a:spLocks noGrp="1"/>
          </p:cNvSpPr>
          <p:nvPr>
            <p:ph type="title"/>
          </p:nvPr>
        </p:nvSpPr>
        <p:spPr>
          <a:xfrm>
            <a:off x="457199" y="274638"/>
            <a:ext cx="8246397" cy="1143000"/>
          </a:xfrm>
          <a:prstGeom prst="rect">
            <a:avLst/>
          </a:prstGeom>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57200" y="1752600"/>
            <a:ext cx="82296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352995"/>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912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366636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Isosceles Triangle 6"/>
          <p:cNvSpPr/>
          <p:nvPr/>
        </p:nvSpPr>
        <p:spPr>
          <a:xfrm rot="5400000">
            <a:off x="-119617" y="642384"/>
            <a:ext cx="533400" cy="31543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 y="653901"/>
            <a:ext cx="381000" cy="246221"/>
          </a:xfrm>
          <a:prstGeom prst="rect">
            <a:avLst/>
          </a:prstGeom>
          <a:noFill/>
        </p:spPr>
        <p:txBody>
          <a:bodyPr wrap="square" rtlCol="0">
            <a:spAutoFit/>
          </a:bodyPr>
          <a:lstStyle/>
          <a:p>
            <a:pPr algn="ctr"/>
            <a:fld id="{50111FD0-8147-4D05-9E28-EC106EC71D94}" type="slidenum">
              <a:rPr lang="en-US" sz="1000" b="1" smtClean="0">
                <a:solidFill>
                  <a:schemeClr val="bg1">
                    <a:lumMod val="95000"/>
                  </a:schemeClr>
                </a:solidFill>
                <a:latin typeface="Arial" pitchFamily="34" charset="0"/>
                <a:cs typeface="Arial" pitchFamily="34" charset="0"/>
              </a:rPr>
              <a:pPr algn="ctr"/>
              <a:t>‹#›</a:t>
            </a:fld>
            <a:endParaRPr lang="en-US" sz="1000" b="1" dirty="0">
              <a:solidFill>
                <a:schemeClr val="bg1">
                  <a:lumMod val="95000"/>
                </a:schemeClr>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57200" y="1752600"/>
            <a:ext cx="3874698"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11"/>
          </p:nvPr>
        </p:nvSpPr>
        <p:spPr>
          <a:xfrm>
            <a:off x="4495800" y="1752600"/>
            <a:ext cx="4191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475913"/>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827"/>
          <a:stretch/>
        </p:blipFill>
        <p:spPr>
          <a:xfrm>
            <a:off x="0" y="-5236"/>
            <a:ext cx="9144000" cy="686323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6790" y="3908343"/>
            <a:ext cx="2661009" cy="2676525"/>
          </a:xfrm>
          <a:prstGeom prst="rect">
            <a:avLst/>
          </a:prstGeom>
          <a:effectLst>
            <a:outerShdw blurRad="63500" sx="102000" sy="102000" algn="ctr" rotWithShape="0">
              <a:prstClr val="black">
                <a:alpha val="40000"/>
              </a:prstClr>
            </a:outerShdw>
          </a:effectLst>
        </p:spPr>
      </p:pic>
      <p:sp>
        <p:nvSpPr>
          <p:cNvPr id="7" name="Isosceles Triangle 6"/>
          <p:cNvSpPr/>
          <p:nvPr/>
        </p:nvSpPr>
        <p:spPr>
          <a:xfrm rot="5400000">
            <a:off x="-119617" y="642384"/>
            <a:ext cx="533400" cy="31543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 y="653901"/>
            <a:ext cx="381000" cy="246221"/>
          </a:xfrm>
          <a:prstGeom prst="rect">
            <a:avLst/>
          </a:prstGeom>
          <a:noFill/>
        </p:spPr>
        <p:txBody>
          <a:bodyPr wrap="square" rtlCol="0">
            <a:spAutoFit/>
          </a:bodyPr>
          <a:lstStyle/>
          <a:p>
            <a:pPr algn="ctr"/>
            <a:fld id="{50111FD0-8147-4D05-9E28-EC106EC71D94}" type="slidenum">
              <a:rPr lang="en-US" sz="1000" b="1" smtClean="0">
                <a:solidFill>
                  <a:schemeClr val="bg1">
                    <a:lumMod val="95000"/>
                  </a:schemeClr>
                </a:solidFill>
                <a:latin typeface="Arial" pitchFamily="34" charset="0"/>
                <a:cs typeface="Arial" pitchFamily="34" charset="0"/>
              </a:rPr>
              <a:pPr algn="ctr"/>
              <a:t>‹#›</a:t>
            </a:fld>
            <a:endParaRPr lang="en-US" sz="1000" b="1" dirty="0">
              <a:solidFill>
                <a:schemeClr val="bg1">
                  <a:lumMod val="95000"/>
                </a:schemeClr>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57200" y="17526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1922660"/>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Isosceles Triangle 6"/>
          <p:cNvSpPr/>
          <p:nvPr/>
        </p:nvSpPr>
        <p:spPr>
          <a:xfrm rot="5400000">
            <a:off x="-119617" y="642384"/>
            <a:ext cx="533400" cy="31543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 y="653901"/>
            <a:ext cx="381000" cy="246221"/>
          </a:xfrm>
          <a:prstGeom prst="rect">
            <a:avLst/>
          </a:prstGeom>
          <a:noFill/>
        </p:spPr>
        <p:txBody>
          <a:bodyPr wrap="square" rtlCol="0">
            <a:spAutoFit/>
          </a:bodyPr>
          <a:lstStyle/>
          <a:p>
            <a:pPr algn="ctr"/>
            <a:fld id="{50111FD0-8147-4D05-9E28-EC106EC71D94}" type="slidenum">
              <a:rPr lang="en-US" sz="1000" b="1" smtClean="0">
                <a:solidFill>
                  <a:schemeClr val="bg1">
                    <a:lumMod val="95000"/>
                  </a:schemeClr>
                </a:solidFill>
                <a:latin typeface="Arial" pitchFamily="34" charset="0"/>
                <a:cs typeface="Arial" pitchFamily="34" charset="0"/>
              </a:rPr>
              <a:pPr algn="ctr"/>
              <a:t>‹#›</a:t>
            </a:fld>
            <a:endParaRPr lang="en-US" sz="1000" b="1" dirty="0">
              <a:solidFill>
                <a:schemeClr val="bg1">
                  <a:lumMod val="95000"/>
                </a:schemeClr>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57200" y="17526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714800"/>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59677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143162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03E4E6-7B40-411D-80D6-08BEF87ED519}" type="datetimeFigureOut">
              <a:rPr lang="en-US" smtClean="0"/>
              <a:t>6/9/2016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0870B8-043F-438A-B6C0-B9F21FD13FF0}" type="slidenum">
              <a:rPr lang="en-US" smtClean="0"/>
              <a:t>‹#›</a:t>
            </a:fld>
            <a:endParaRPr lang="en-US"/>
          </a:p>
        </p:txBody>
      </p:sp>
    </p:spTree>
    <p:extLst>
      <p:ext uri="{BB962C8B-B14F-4D97-AF65-F5344CB8AC3E}">
        <p14:creationId xmlns:p14="http://schemas.microsoft.com/office/powerpoint/2010/main" val="3734882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457200"/>
            <a:ext cx="8915400" cy="5715000"/>
          </a:xfrm>
          <a:prstGeom prst="rect">
            <a:avLst/>
          </a:prstGeom>
          <a:noFill/>
          <a:ln w="3175">
            <a:solidFill>
              <a:srgbClr val="0055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81000"/>
            <a:ext cx="8229600" cy="960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381000" y="6096000"/>
            <a:ext cx="8545417" cy="228600"/>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b="1" dirty="0" smtClean="0">
                <a:solidFill>
                  <a:schemeClr val="bg1"/>
                </a:solidFill>
                <a:latin typeface="Arial" pitchFamily="34" charset="0"/>
                <a:cs typeface="Arial" pitchFamily="34" charset="0"/>
              </a:rPr>
              <a:t> BE </a:t>
            </a:r>
            <a:r>
              <a:rPr lang="en-US" sz="1000" b="1" baseline="0" dirty="0" smtClean="0">
                <a:solidFill>
                  <a:schemeClr val="bg1"/>
                </a:solidFill>
                <a:latin typeface="Arial" pitchFamily="34" charset="0"/>
                <a:cs typeface="Arial" pitchFamily="34" charset="0"/>
              </a:rPr>
              <a:t>IN A POSITION OF STRENGTH</a:t>
            </a:r>
            <a:endParaRPr lang="en-US" sz="1000" b="1" dirty="0">
              <a:solidFill>
                <a:schemeClr val="bg1"/>
              </a:solidFill>
              <a:latin typeface="Arial" pitchFamily="34" charset="0"/>
              <a:cs typeface="Arial" pitchFamily="34" charset="0"/>
            </a:endParaRPr>
          </a:p>
        </p:txBody>
      </p:sp>
      <p:sp>
        <p:nvSpPr>
          <p:cNvPr id="8" name="TextBox 7"/>
          <p:cNvSpPr txBox="1"/>
          <p:nvPr/>
        </p:nvSpPr>
        <p:spPr>
          <a:xfrm>
            <a:off x="381000" y="6400800"/>
            <a:ext cx="5943600" cy="230832"/>
          </a:xfrm>
          <a:prstGeom prst="rect">
            <a:avLst/>
          </a:prstGeom>
          <a:noFill/>
        </p:spPr>
        <p:txBody>
          <a:bodyPr wrap="square" rtlCol="0">
            <a:spAutoFit/>
          </a:bodyPr>
          <a:lstStyle/>
          <a:p>
            <a:r>
              <a:rPr lang="en-US" sz="900" b="1" dirty="0" smtClean="0">
                <a:solidFill>
                  <a:srgbClr val="0055B8"/>
                </a:solidFill>
                <a:latin typeface="Arial" pitchFamily="34" charset="0"/>
                <a:cs typeface="Arial" pitchFamily="34" charset="0"/>
              </a:rPr>
              <a:t>WithumSmith+Brown ▪ </a:t>
            </a:r>
            <a:r>
              <a:rPr lang="en-US" sz="900" b="0" dirty="0" smtClean="0">
                <a:solidFill>
                  <a:srgbClr val="0055B8"/>
                </a:solidFill>
                <a:latin typeface="Arial" pitchFamily="34" charset="0"/>
                <a:cs typeface="Arial" pitchFamily="34" charset="0"/>
              </a:rPr>
              <a:t>Audit Tax Advisory</a:t>
            </a:r>
            <a:r>
              <a:rPr lang="en-US" sz="900" b="0" baseline="0" dirty="0" smtClean="0">
                <a:solidFill>
                  <a:srgbClr val="0055B8"/>
                </a:solidFill>
                <a:latin typeface="Arial" pitchFamily="34" charset="0"/>
                <a:cs typeface="Arial" pitchFamily="34" charset="0"/>
              </a:rPr>
              <a:t> </a:t>
            </a:r>
            <a:r>
              <a:rPr lang="en-US" sz="900" b="1" dirty="0" smtClean="0">
                <a:solidFill>
                  <a:srgbClr val="0055B8"/>
                </a:solidFill>
                <a:latin typeface="Arial" pitchFamily="34" charset="0"/>
                <a:cs typeface="Arial" pitchFamily="34" charset="0"/>
              </a:rPr>
              <a:t>▪ withum.com</a:t>
            </a:r>
            <a:endParaRPr lang="en-US" sz="900" b="1" dirty="0">
              <a:solidFill>
                <a:srgbClr val="0055B8"/>
              </a:solidFill>
              <a:latin typeface="Arial" pitchFamily="34" charset="0"/>
              <a:cs typeface="Arial" pitchFamily="34" charset="0"/>
            </a:endParaRPr>
          </a:p>
        </p:txBody>
      </p:sp>
      <p:sp>
        <p:nvSpPr>
          <p:cNvPr id="11" name="Rectangle 10"/>
          <p:cNvSpPr/>
          <p:nvPr/>
        </p:nvSpPr>
        <p:spPr>
          <a:xfrm>
            <a:off x="457200" y="1371600"/>
            <a:ext cx="8229600" cy="76200"/>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000" b="1" dirty="0">
              <a:solidFill>
                <a:srgbClr val="CAC0B6"/>
              </a:solidFill>
              <a:latin typeface="Arial" pitchFamily="34" charset="0"/>
              <a:cs typeface="Arial" pitchFamily="34" charset="0"/>
            </a:endParaRPr>
          </a:p>
        </p:txBody>
      </p:sp>
    </p:spTree>
    <p:extLst>
      <p:ext uri="{BB962C8B-B14F-4D97-AF65-F5344CB8AC3E}">
        <p14:creationId xmlns:p14="http://schemas.microsoft.com/office/powerpoint/2010/main" val="580587515"/>
      </p:ext>
    </p:extLst>
  </p:cSld>
  <p:clrMap bg1="lt1" tx1="dk1" bg2="lt2" tx2="dk2" accent1="accent1" accent2="accent2" accent3="accent3" accent4="accent4" accent5="accent5" accent6="accent6" hlink="hlink" folHlink="folHlink"/>
  <p:sldLayoutIdLst>
    <p:sldLayoutId id="2147483869" r:id="rId1"/>
    <p:sldLayoutId id="2147483871" r:id="rId2"/>
    <p:sldLayoutId id="2147483884" r:id="rId3"/>
    <p:sldLayoutId id="2147483886" r:id="rId4"/>
    <p:sldLayoutId id="2147483887" r:id="rId5"/>
    <p:sldLayoutId id="2147483888" r:id="rId6"/>
  </p:sldLayoutIdLst>
  <p:hf hdr="0" ftr="0" dt="0"/>
  <p:txStyles>
    <p:titleStyle>
      <a:lvl1pPr algn="l" defTabSz="914400" rtl="0" eaLnBrk="1" latinLnBrk="0" hangingPunct="1">
        <a:spcBef>
          <a:spcPct val="0"/>
        </a:spcBef>
        <a:buNone/>
        <a:defRPr sz="3200" kern="1200" cap="all" baseline="0">
          <a:solidFill>
            <a:srgbClr val="49C3B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5989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8F9jXYOH2c0"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531" y="328610"/>
            <a:ext cx="2931469" cy="9200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8610"/>
            <a:ext cx="1295400" cy="1411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032" y="4648200"/>
            <a:ext cx="3233918" cy="157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59666" y="1600200"/>
            <a:ext cx="5638800" cy="2308324"/>
          </a:xfrm>
          <a:prstGeom prst="rect">
            <a:avLst/>
          </a:prstGeom>
          <a:noFill/>
        </p:spPr>
        <p:txBody>
          <a:bodyPr wrap="square" rtlCol="0">
            <a:spAutoFit/>
          </a:bodyPr>
          <a:lstStyle/>
          <a:p>
            <a:pPr algn="ctr"/>
            <a:r>
              <a:rPr lang="en-US" sz="3600" b="1" dirty="0" smtClean="0">
                <a:solidFill>
                  <a:srgbClr val="008080"/>
                </a:solidFill>
              </a:rPr>
              <a:t>IAPA USA Regional Conference</a:t>
            </a:r>
          </a:p>
          <a:p>
            <a:pPr algn="ctr"/>
            <a:r>
              <a:rPr lang="en-US" sz="3600" b="1" dirty="0" smtClean="0">
                <a:solidFill>
                  <a:srgbClr val="008080"/>
                </a:solidFill>
              </a:rPr>
              <a:t>Portland, Oregon </a:t>
            </a:r>
          </a:p>
          <a:p>
            <a:pPr algn="ctr"/>
            <a:r>
              <a:rPr lang="en-US" sz="3600" b="1" dirty="0" smtClean="0">
                <a:solidFill>
                  <a:srgbClr val="008080"/>
                </a:solidFill>
              </a:rPr>
              <a:t>June 24-26, 2016</a:t>
            </a:r>
            <a:endParaRPr lang="en-US" sz="3600" b="1" dirty="0">
              <a:solidFill>
                <a:srgbClr val="008080"/>
              </a:solidFill>
            </a:endParaRPr>
          </a:p>
        </p:txBody>
      </p:sp>
      <p:sp>
        <p:nvSpPr>
          <p:cNvPr id="8" name="TextBox 7"/>
          <p:cNvSpPr txBox="1"/>
          <p:nvPr/>
        </p:nvSpPr>
        <p:spPr>
          <a:xfrm>
            <a:off x="0" y="4086016"/>
            <a:ext cx="5029200" cy="2800767"/>
          </a:xfrm>
          <a:prstGeom prst="rect">
            <a:avLst/>
          </a:prstGeom>
          <a:noFill/>
        </p:spPr>
        <p:txBody>
          <a:bodyPr wrap="square" rtlCol="0">
            <a:spAutoFit/>
          </a:bodyPr>
          <a:lstStyle/>
          <a:p>
            <a:pPr algn="ctr" eaLnBrk="0" fontAlgn="base" hangingPunct="0">
              <a:spcBef>
                <a:spcPct val="0"/>
              </a:spcBef>
              <a:spcAft>
                <a:spcPct val="0"/>
              </a:spcAft>
            </a:pPr>
            <a:r>
              <a:rPr lang="en-US" altLang="en-US" sz="1600" b="1" dirty="0">
                <a:solidFill>
                  <a:schemeClr val="tx2"/>
                </a:solidFill>
                <a:latin typeface="Times New Roman" pitchFamily="18" charset="0"/>
              </a:rPr>
              <a:t>Dave </a:t>
            </a:r>
            <a:r>
              <a:rPr lang="en-US" altLang="en-US" sz="1600" b="1" dirty="0" smtClean="0">
                <a:solidFill>
                  <a:schemeClr val="tx2"/>
                </a:solidFill>
                <a:latin typeface="Times New Roman" pitchFamily="18" charset="0"/>
              </a:rPr>
              <a:t>Springsteen, CPA, CGMA</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Partner, Practice Leader</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National Tax Services</a:t>
            </a:r>
            <a:endParaRPr lang="en-US" altLang="en-US" sz="1600" b="1" dirty="0">
              <a:solidFill>
                <a:schemeClr val="tx2"/>
              </a:solidFill>
              <a:latin typeface="Times New Roman" pitchFamily="18" charset="0"/>
            </a:endParaRPr>
          </a:p>
          <a:p>
            <a:pPr algn="ctr" eaLnBrk="0" fontAlgn="base" hangingPunct="0">
              <a:spcBef>
                <a:spcPct val="0"/>
              </a:spcBef>
              <a:spcAft>
                <a:spcPct val="0"/>
              </a:spcAft>
            </a:pPr>
            <a:r>
              <a:rPr lang="en-US" altLang="en-US" sz="1600" b="1" dirty="0" err="1" smtClean="0">
                <a:solidFill>
                  <a:schemeClr val="tx2"/>
                </a:solidFill>
                <a:latin typeface="Times New Roman" pitchFamily="18" charset="0"/>
              </a:rPr>
              <a:t>WithumSmith+Brown</a:t>
            </a:r>
            <a:r>
              <a:rPr lang="en-US" altLang="en-US" sz="1600" b="1" dirty="0" smtClean="0">
                <a:solidFill>
                  <a:schemeClr val="tx2"/>
                </a:solidFill>
                <a:latin typeface="Times New Roman" pitchFamily="18" charset="0"/>
              </a:rPr>
              <a:t>, PC</a:t>
            </a:r>
            <a:endParaRPr lang="en-US" altLang="en-US" sz="1600" b="1" dirty="0">
              <a:solidFill>
                <a:schemeClr val="tx2"/>
              </a:solidFill>
              <a:latin typeface="Times New Roman" pitchFamily="18" charset="0"/>
            </a:endParaRPr>
          </a:p>
          <a:p>
            <a:pPr algn="ctr" eaLnBrk="0" fontAlgn="base" hangingPunct="0">
              <a:spcBef>
                <a:spcPct val="0"/>
              </a:spcBef>
              <a:spcAft>
                <a:spcPct val="0"/>
              </a:spcAft>
            </a:pPr>
            <a:r>
              <a:rPr lang="en-US" altLang="en-US" sz="1600" b="1" dirty="0">
                <a:solidFill>
                  <a:schemeClr val="tx2"/>
                </a:solidFill>
                <a:latin typeface="Times New Roman" pitchFamily="18" charset="0"/>
              </a:rPr>
              <a:t>5 Vaughn Drive</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Princeton</a:t>
            </a:r>
            <a:r>
              <a:rPr lang="en-US" altLang="en-US" sz="1600" b="1" dirty="0">
                <a:solidFill>
                  <a:schemeClr val="tx2"/>
                </a:solidFill>
                <a:latin typeface="Times New Roman" pitchFamily="18" charset="0"/>
              </a:rPr>
              <a:t>, NJ </a:t>
            </a:r>
            <a:r>
              <a:rPr lang="en-US" altLang="en-US" sz="1600" b="1" dirty="0" smtClean="0">
                <a:solidFill>
                  <a:schemeClr val="tx2"/>
                </a:solidFill>
                <a:latin typeface="Times New Roman" pitchFamily="18" charset="0"/>
              </a:rPr>
              <a:t>08540</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T (609) 520 1188</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M (732) 598 8924</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F (609) 514 5906</a:t>
            </a:r>
          </a:p>
          <a:p>
            <a:pPr algn="ctr" eaLnBrk="0" fontAlgn="base" hangingPunct="0">
              <a:spcBef>
                <a:spcPct val="0"/>
              </a:spcBef>
              <a:spcAft>
                <a:spcPct val="0"/>
              </a:spcAft>
            </a:pPr>
            <a:r>
              <a:rPr lang="en-US" altLang="en-US" sz="1600" b="1" dirty="0">
                <a:solidFill>
                  <a:schemeClr val="tx2"/>
                </a:solidFill>
                <a:latin typeface="Times New Roman" pitchFamily="18" charset="0"/>
              </a:rPr>
              <a:t>dspringsteen@withum.com</a:t>
            </a:r>
            <a:endParaRPr lang="en-US" altLang="en-US" sz="1600" b="1" dirty="0" smtClean="0">
              <a:solidFill>
                <a:schemeClr val="tx2"/>
              </a:solidFill>
              <a:latin typeface="Times New Roman" pitchFamily="18" charset="0"/>
            </a:endParaRPr>
          </a:p>
          <a:p>
            <a:pPr algn="ctr" eaLnBrk="0" fontAlgn="base" hangingPunct="0">
              <a:spcBef>
                <a:spcPct val="0"/>
              </a:spcBef>
              <a:spcAft>
                <a:spcPct val="0"/>
              </a:spcAft>
            </a:pPr>
            <a:endParaRPr lang="en-US" altLang="en-US" sz="1600" b="1" dirty="0">
              <a:solidFill>
                <a:schemeClr val="tx2"/>
              </a:solidFill>
              <a:latin typeface="Times New Roman" pitchFamily="18" charset="0"/>
            </a:endParaRPr>
          </a:p>
        </p:txBody>
      </p:sp>
    </p:spTree>
    <p:extLst>
      <p:ext uri="{BB962C8B-B14F-4D97-AF65-F5344CB8AC3E}">
        <p14:creationId xmlns:p14="http://schemas.microsoft.com/office/powerpoint/2010/main" val="106452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tax - Apple, google &amp; </a:t>
            </a:r>
            <a:r>
              <a:rPr lang="en-US" dirty="0" err="1" smtClean="0"/>
              <a:t>mcdonald’s</a:t>
            </a:r>
            <a:r>
              <a:rPr lang="en-US" dirty="0" smtClean="0"/>
              <a:t>, </a:t>
            </a:r>
            <a:r>
              <a:rPr lang="en-US" dirty="0" err="1" smtClean="0"/>
              <a:t>starbucks</a:t>
            </a:r>
            <a:endParaRPr lang="en-US" dirty="0"/>
          </a:p>
        </p:txBody>
      </p:sp>
      <p:sp>
        <p:nvSpPr>
          <p:cNvPr id="3" name="Content Placeholder 2"/>
          <p:cNvSpPr>
            <a:spLocks noGrp="1"/>
          </p:cNvSpPr>
          <p:nvPr>
            <p:ph idx="1"/>
          </p:nvPr>
        </p:nvSpPr>
        <p:spPr>
          <a:xfrm>
            <a:off x="228600" y="1600200"/>
            <a:ext cx="5867400" cy="4267200"/>
          </a:xfrm>
        </p:spPr>
        <p:txBody>
          <a:bodyPr>
            <a:normAutofit fontScale="70000" lnSpcReduction="20000"/>
          </a:bodyPr>
          <a:lstStyle/>
          <a:p>
            <a:r>
              <a:rPr lang="en-US" dirty="0"/>
              <a:t>The BEPS action plan (discussed later) would institute country-by-country reporting.</a:t>
            </a:r>
          </a:p>
          <a:p>
            <a:pPr marL="0" indent="0">
              <a:buNone/>
            </a:pPr>
            <a:endParaRPr lang="en-US" sz="900" dirty="0"/>
          </a:p>
          <a:p>
            <a:r>
              <a:rPr lang="en-US" dirty="0"/>
              <a:t>OECD position is this would provide tax authorities with complete transparency into profit generated in each tax regime.</a:t>
            </a:r>
          </a:p>
          <a:p>
            <a:pPr marL="0" indent="0">
              <a:buNone/>
            </a:pPr>
            <a:endParaRPr lang="en-US" sz="900" dirty="0"/>
          </a:p>
          <a:p>
            <a:r>
              <a:rPr lang="en-US" dirty="0"/>
              <a:t>In February, France alleged that Google owed $1.8M in unpaid taxes.</a:t>
            </a:r>
          </a:p>
          <a:p>
            <a:pPr marL="0" indent="0">
              <a:buNone/>
            </a:pPr>
            <a:endParaRPr lang="en-US" sz="900" dirty="0"/>
          </a:p>
          <a:p>
            <a:r>
              <a:rPr lang="en-US" dirty="0"/>
              <a:t>European Parliament launched an investigation into IKEA, accusing the company of a $1.1 billion tax liability for years 2009 through 2014 by shifting profits through its subsidiary in the Netherlands.</a:t>
            </a:r>
          </a:p>
          <a:p>
            <a:pPr marL="0" indent="0">
              <a:buNone/>
            </a:pPr>
            <a:endParaRPr lang="en-US" sz="1000" dirty="0"/>
          </a:p>
          <a:p>
            <a:r>
              <a:rPr lang="en-US" dirty="0"/>
              <a:t>Apple, McDonald’s, and Starbucks have also come into scrutiny with the European Parliament.</a:t>
            </a:r>
          </a:p>
          <a:p>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10</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660" y="4267200"/>
            <a:ext cx="1335882" cy="133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3694" y="1635919"/>
            <a:ext cx="1223963"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1775" y="3048000"/>
            <a:ext cx="1752601" cy="98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04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Tangible personal property regulations</a:t>
            </a:r>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11</a:t>
            </a:fld>
            <a:endParaRPr lang="en-US"/>
          </a:p>
        </p:txBody>
      </p:sp>
      <p:graphicFrame>
        <p:nvGraphicFramePr>
          <p:cNvPr id="5" name="Diagram 4"/>
          <p:cNvGraphicFramePr/>
          <p:nvPr>
            <p:extLst>
              <p:ext uri="{D42A27DB-BD31-4B8C-83A1-F6EECF244321}">
                <p14:modId xmlns:p14="http://schemas.microsoft.com/office/powerpoint/2010/main" val="382351558"/>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75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Tangible personal property regulations </a:t>
            </a:r>
            <a:r>
              <a:rPr lang="en-US" sz="2000" dirty="0" smtClean="0"/>
              <a:t>(cont’d)</a:t>
            </a:r>
            <a:endParaRPr lang="en-US" sz="2000" dirty="0"/>
          </a:p>
        </p:txBody>
      </p:sp>
      <p:sp>
        <p:nvSpPr>
          <p:cNvPr id="4" name="Slide Number Placeholder 3"/>
          <p:cNvSpPr>
            <a:spLocks noGrp="1"/>
          </p:cNvSpPr>
          <p:nvPr>
            <p:ph type="sldNum" sz="quarter" idx="12"/>
          </p:nvPr>
        </p:nvSpPr>
        <p:spPr/>
        <p:txBody>
          <a:bodyPr/>
          <a:lstStyle/>
          <a:p>
            <a:fld id="{F488C495-0412-47B8-B2AF-69C376D413B5}" type="slidenum">
              <a:rPr lang="en-US" smtClean="0"/>
              <a:t>12</a:t>
            </a:fld>
            <a:endParaRPr lang="en-US"/>
          </a:p>
        </p:txBody>
      </p:sp>
      <p:graphicFrame>
        <p:nvGraphicFramePr>
          <p:cNvPr id="8" name="Diagram 7"/>
          <p:cNvGraphicFramePr/>
          <p:nvPr>
            <p:extLst>
              <p:ext uri="{D42A27DB-BD31-4B8C-83A1-F6EECF244321}">
                <p14:modId xmlns:p14="http://schemas.microsoft.com/office/powerpoint/2010/main" val="3934665976"/>
              </p:ext>
            </p:extLst>
          </p:nvPr>
        </p:nvGraphicFramePr>
        <p:xfrm>
          <a:off x="533400" y="1600200"/>
          <a:ext cx="8077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137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bep</a:t>
            </a:r>
            <a:r>
              <a:rPr lang="en-US" cap="none" dirty="0" err="1" smtClean="0"/>
              <a:t>s</a:t>
            </a:r>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13</a:t>
            </a:fld>
            <a:endParaRPr lang="en-US"/>
          </a:p>
        </p:txBody>
      </p:sp>
      <p:graphicFrame>
        <p:nvGraphicFramePr>
          <p:cNvPr id="5" name="Diagram 4"/>
          <p:cNvGraphicFramePr/>
          <p:nvPr>
            <p:extLst>
              <p:ext uri="{D42A27DB-BD31-4B8C-83A1-F6EECF244321}">
                <p14:modId xmlns:p14="http://schemas.microsoft.com/office/powerpoint/2010/main" val="3191692832"/>
              </p:ext>
            </p:extLst>
          </p:nvPr>
        </p:nvGraphicFramePr>
        <p:xfrm>
          <a:off x="1219200" y="1828800"/>
          <a:ext cx="7010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618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Bep</a:t>
            </a:r>
            <a:r>
              <a:rPr lang="en-US" cap="none" dirty="0" err="1" smtClean="0"/>
              <a:t>s</a:t>
            </a:r>
            <a:r>
              <a:rPr lang="en-US" cap="none" dirty="0" smtClean="0"/>
              <a:t> PARTICIPATING COUNTRIES</a:t>
            </a:r>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14</a:t>
            </a:fld>
            <a:endParaRPr lang="en-US"/>
          </a:p>
        </p:txBody>
      </p:sp>
      <p:graphicFrame>
        <p:nvGraphicFramePr>
          <p:cNvPr id="5" name="Diagram 4"/>
          <p:cNvGraphicFramePr/>
          <p:nvPr>
            <p:extLst>
              <p:ext uri="{D42A27DB-BD31-4B8C-83A1-F6EECF244321}">
                <p14:modId xmlns:p14="http://schemas.microsoft.com/office/powerpoint/2010/main" val="4170242877"/>
              </p:ext>
            </p:extLst>
          </p:nvPr>
        </p:nvGraphicFramePr>
        <p:xfrm>
          <a:off x="381000" y="1600200"/>
          <a:ext cx="8382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66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Bep</a:t>
            </a:r>
            <a:r>
              <a:rPr lang="en-US" cap="none" dirty="0" err="1" smtClean="0"/>
              <a:t>s</a:t>
            </a:r>
            <a:r>
              <a:rPr lang="en-US" cap="none" dirty="0" smtClean="0"/>
              <a:t> ACTION PLAN </a:t>
            </a:r>
            <a:r>
              <a:rPr lang="en-US" sz="1800" cap="none" dirty="0" smtClean="0"/>
              <a:t>(CONT’D)</a:t>
            </a:r>
            <a:endParaRPr lang="en-US" sz="1800" dirty="0"/>
          </a:p>
        </p:txBody>
      </p:sp>
      <p:sp>
        <p:nvSpPr>
          <p:cNvPr id="4" name="Slide Number Placeholder 3"/>
          <p:cNvSpPr>
            <a:spLocks noGrp="1"/>
          </p:cNvSpPr>
          <p:nvPr>
            <p:ph type="sldNum" sz="quarter" idx="12"/>
          </p:nvPr>
        </p:nvSpPr>
        <p:spPr/>
        <p:txBody>
          <a:bodyPr/>
          <a:lstStyle/>
          <a:p>
            <a:fld id="{F488C495-0412-47B8-B2AF-69C376D413B5}" type="slidenum">
              <a:rPr lang="en-US" smtClean="0"/>
              <a:t>15</a:t>
            </a:fld>
            <a:endParaRPr lang="en-US"/>
          </a:p>
        </p:txBody>
      </p:sp>
      <p:graphicFrame>
        <p:nvGraphicFramePr>
          <p:cNvPr id="5" name="Diagram 4"/>
          <p:cNvGraphicFramePr/>
          <p:nvPr>
            <p:extLst>
              <p:ext uri="{D42A27DB-BD31-4B8C-83A1-F6EECF244321}">
                <p14:modId xmlns:p14="http://schemas.microsoft.com/office/powerpoint/2010/main" val="351133086"/>
              </p:ext>
            </p:extLst>
          </p:nvPr>
        </p:nvGraphicFramePr>
        <p:xfrm>
          <a:off x="762000" y="1524000"/>
          <a:ext cx="7772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50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Bep</a:t>
            </a:r>
            <a:r>
              <a:rPr lang="en-US" cap="none" dirty="0" err="1" smtClean="0"/>
              <a:t>s</a:t>
            </a:r>
            <a:r>
              <a:rPr lang="en-US" cap="none" dirty="0" smtClean="0"/>
              <a:t> ACTION PLAN </a:t>
            </a:r>
            <a:r>
              <a:rPr lang="en-US" sz="1800" cap="none" dirty="0" smtClean="0"/>
              <a:t>(CONT’D)</a:t>
            </a:r>
            <a:endParaRPr lang="en-US" sz="1800" dirty="0"/>
          </a:p>
        </p:txBody>
      </p:sp>
      <p:sp>
        <p:nvSpPr>
          <p:cNvPr id="4" name="Slide Number Placeholder 3"/>
          <p:cNvSpPr>
            <a:spLocks noGrp="1"/>
          </p:cNvSpPr>
          <p:nvPr>
            <p:ph type="sldNum" sz="quarter" idx="12"/>
          </p:nvPr>
        </p:nvSpPr>
        <p:spPr/>
        <p:txBody>
          <a:bodyPr/>
          <a:lstStyle/>
          <a:p>
            <a:fld id="{F488C495-0412-47B8-B2AF-69C376D413B5}" type="slidenum">
              <a:rPr lang="en-US" smtClean="0"/>
              <a:t>16</a:t>
            </a:fld>
            <a:endParaRPr lang="en-US"/>
          </a:p>
        </p:txBody>
      </p:sp>
      <p:graphicFrame>
        <p:nvGraphicFramePr>
          <p:cNvPr id="5" name="Diagram 4"/>
          <p:cNvGraphicFramePr/>
          <p:nvPr>
            <p:extLst>
              <p:ext uri="{D42A27DB-BD31-4B8C-83A1-F6EECF244321}">
                <p14:modId xmlns:p14="http://schemas.microsoft.com/office/powerpoint/2010/main" val="3475984222"/>
              </p:ext>
            </p:extLst>
          </p:nvPr>
        </p:nvGraphicFramePr>
        <p:xfrm>
          <a:off x="752475" y="1501259"/>
          <a:ext cx="7781925" cy="419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38200" y="5652016"/>
            <a:ext cx="8839200" cy="338554"/>
          </a:xfrm>
          <a:prstGeom prst="rect">
            <a:avLst/>
          </a:prstGeom>
          <a:noFill/>
        </p:spPr>
        <p:txBody>
          <a:bodyPr wrap="square" rtlCol="0">
            <a:spAutoFit/>
          </a:bodyPr>
          <a:lstStyle/>
          <a:p>
            <a:r>
              <a:rPr lang="en-US" sz="1600" dirty="0" smtClean="0"/>
              <a:t>**USA encourages country by country reporting</a:t>
            </a:r>
            <a:endParaRPr lang="en-US" sz="1600" dirty="0"/>
          </a:p>
        </p:txBody>
      </p:sp>
    </p:spTree>
    <p:extLst>
      <p:ext uri="{BB962C8B-B14F-4D97-AF65-F5344CB8AC3E}">
        <p14:creationId xmlns:p14="http://schemas.microsoft.com/office/powerpoint/2010/main" val="1803354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taxation (e-commerce)</a:t>
            </a:r>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17</a:t>
            </a:fld>
            <a:endParaRPr lang="en-US"/>
          </a:p>
        </p:txBody>
      </p:sp>
      <p:graphicFrame>
        <p:nvGraphicFramePr>
          <p:cNvPr id="5" name="Diagram 4"/>
          <p:cNvGraphicFramePr/>
          <p:nvPr>
            <p:extLst>
              <p:ext uri="{D42A27DB-BD31-4B8C-83A1-F6EECF244321}">
                <p14:modId xmlns:p14="http://schemas.microsoft.com/office/powerpoint/2010/main" val="1406657092"/>
              </p:ext>
            </p:extLst>
          </p:nvPr>
        </p:nvGraphicFramePr>
        <p:xfrm>
          <a:off x="457200" y="1676399"/>
          <a:ext cx="8077200" cy="3886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219200" y="5181600"/>
            <a:ext cx="7334250" cy="492443"/>
          </a:xfrm>
          <a:prstGeom prst="rect">
            <a:avLst/>
          </a:prstGeom>
          <a:noFill/>
        </p:spPr>
        <p:txBody>
          <a:bodyPr wrap="square" rtlCol="0">
            <a:spAutoFit/>
          </a:bodyPr>
          <a:lstStyle/>
          <a:p>
            <a:pPr marL="285750" indent="-285750">
              <a:buFont typeface="Arial" panose="020B0604020202020204" pitchFamily="34" charset="0"/>
              <a:buChar char="•"/>
            </a:pPr>
            <a:r>
              <a:rPr lang="en-US" sz="1300" dirty="0"/>
              <a:t>i.e. Different source rules may apply to different types of income, or the application of withholding tax on cross-border payments, the timing of income recognition, etc.</a:t>
            </a:r>
          </a:p>
        </p:txBody>
      </p:sp>
    </p:spTree>
    <p:extLst>
      <p:ext uri="{BB962C8B-B14F-4D97-AF65-F5344CB8AC3E}">
        <p14:creationId xmlns:p14="http://schemas.microsoft.com/office/powerpoint/2010/main" val="1109157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taxation (e-commerce)</a:t>
            </a:r>
            <a:r>
              <a:rPr lang="en-US" sz="1800" dirty="0" smtClean="0"/>
              <a:t> (CONT’D)</a:t>
            </a:r>
            <a:endParaRPr lang="en-US" sz="1800" dirty="0"/>
          </a:p>
        </p:txBody>
      </p:sp>
      <p:sp>
        <p:nvSpPr>
          <p:cNvPr id="4" name="Slide Number Placeholder 3"/>
          <p:cNvSpPr>
            <a:spLocks noGrp="1"/>
          </p:cNvSpPr>
          <p:nvPr>
            <p:ph type="sldNum" sz="quarter" idx="12"/>
          </p:nvPr>
        </p:nvSpPr>
        <p:spPr/>
        <p:txBody>
          <a:bodyPr/>
          <a:lstStyle/>
          <a:p>
            <a:fld id="{F488C495-0412-47B8-B2AF-69C376D413B5}" type="slidenum">
              <a:rPr lang="en-US" smtClean="0"/>
              <a:t>18</a:t>
            </a:fld>
            <a:endParaRPr lang="en-US" dirty="0"/>
          </a:p>
        </p:txBody>
      </p:sp>
      <p:graphicFrame>
        <p:nvGraphicFramePr>
          <p:cNvPr id="5" name="Diagram 4"/>
          <p:cNvGraphicFramePr/>
          <p:nvPr>
            <p:extLst>
              <p:ext uri="{D42A27DB-BD31-4B8C-83A1-F6EECF244321}">
                <p14:modId xmlns:p14="http://schemas.microsoft.com/office/powerpoint/2010/main" val="156013579"/>
              </p:ext>
            </p:extLst>
          </p:nvPr>
        </p:nvGraphicFramePr>
        <p:xfrm>
          <a:off x="685800" y="1752600"/>
          <a:ext cx="7620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09800" y="2590800"/>
            <a:ext cx="47244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Income Tax Nexus</a:t>
            </a:r>
          </a:p>
          <a:p>
            <a:pPr marL="285750" indent="-285750">
              <a:buFont typeface="Arial" panose="020B0604020202020204" pitchFamily="34" charset="0"/>
              <a:buChar char="•"/>
            </a:pPr>
            <a:r>
              <a:rPr lang="en-US" sz="1400" dirty="0"/>
              <a:t>Sales Tax Nexus</a:t>
            </a:r>
          </a:p>
          <a:p>
            <a:pPr marL="285750" indent="-285750">
              <a:buFont typeface="Arial" panose="020B0604020202020204" pitchFamily="34" charset="0"/>
              <a:buChar char="•"/>
            </a:pPr>
            <a:r>
              <a:rPr lang="en-US" sz="1400" dirty="0"/>
              <a:t>Economic Nexus</a:t>
            </a:r>
          </a:p>
        </p:txBody>
      </p:sp>
    </p:spTree>
    <p:extLst>
      <p:ext uri="{BB962C8B-B14F-4D97-AF65-F5344CB8AC3E}">
        <p14:creationId xmlns:p14="http://schemas.microsoft.com/office/powerpoint/2010/main" val="3047986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960438"/>
          </a:xfrm>
          <a:prstGeom prst="rect">
            <a:avLst/>
          </a:prstGeom>
        </p:spPr>
        <p:txBody>
          <a:bodyPr anchor="ctr"/>
          <a:lstStyle>
            <a:lvl1pPr algn="l" defTabSz="914400" rtl="0" eaLnBrk="1" latinLnBrk="0" hangingPunct="1">
              <a:spcBef>
                <a:spcPct val="0"/>
              </a:spcBef>
              <a:buNone/>
              <a:defRPr sz="3200" kern="1200" cap="all" baseline="0">
                <a:solidFill>
                  <a:srgbClr val="49C3B1"/>
                </a:solidFill>
                <a:latin typeface="+mn-lt"/>
                <a:ea typeface="+mj-ea"/>
                <a:cs typeface="+mj-cs"/>
              </a:defRPr>
            </a:lvl1pPr>
          </a:lstStyle>
          <a:p>
            <a:r>
              <a:rPr lang="en-US" dirty="0" smtClean="0"/>
              <a:t>CLOUD COMPUTING</a:t>
            </a:r>
            <a:endParaRPr lang="en-US" sz="1800" dirty="0"/>
          </a:p>
        </p:txBody>
      </p:sp>
      <p:sp>
        <p:nvSpPr>
          <p:cNvPr id="4" name="Slide Number Placeholder 3"/>
          <p:cNvSpPr txBox="1">
            <a:spLocks/>
          </p:cNvSpPr>
          <p:nvPr/>
        </p:nvSpPr>
        <p:spPr>
          <a:xfrm>
            <a:off x="8547645" y="6221282"/>
            <a:ext cx="4753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88C495-0412-47B8-B2AF-69C376D413B5}" type="slidenum">
              <a:rPr lang="en-US" smtClean="0"/>
              <a:pPr/>
              <a:t>19</a:t>
            </a:fld>
            <a:endParaRPr lang="en-US" dirty="0"/>
          </a:p>
        </p:txBody>
      </p:sp>
      <p:graphicFrame>
        <p:nvGraphicFramePr>
          <p:cNvPr id="6" name="Diagram 5"/>
          <p:cNvGraphicFramePr/>
          <p:nvPr>
            <p:extLst>
              <p:ext uri="{D42A27DB-BD31-4B8C-83A1-F6EECF244321}">
                <p14:modId xmlns:p14="http://schemas.microsoft.com/office/powerpoint/2010/main" val="3451530630"/>
              </p:ext>
            </p:extLst>
          </p:nvPr>
        </p:nvGraphicFramePr>
        <p:xfrm>
          <a:off x="762000" y="1524000"/>
          <a:ext cx="7499021"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8148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soccer</a:t>
            </a:r>
            <a:endParaRPr lang="en-US" dirty="0"/>
          </a:p>
        </p:txBody>
      </p:sp>
      <p:sp>
        <p:nvSpPr>
          <p:cNvPr id="3" name="Content Placeholder 2"/>
          <p:cNvSpPr>
            <a:spLocks noGrp="1"/>
          </p:cNvSpPr>
          <p:nvPr>
            <p:ph idx="1"/>
          </p:nvPr>
        </p:nvSpPr>
        <p:spPr>
          <a:xfrm>
            <a:off x="533400" y="1600200"/>
            <a:ext cx="8229600" cy="4144963"/>
          </a:xfrm>
        </p:spPr>
        <p:txBody>
          <a:bodyPr>
            <a:noAutofit/>
          </a:bodyPr>
          <a:lstStyle/>
          <a:p>
            <a:pPr marL="0" indent="0">
              <a:buNone/>
            </a:pPr>
            <a:endParaRPr lang="en-US" sz="2200" dirty="0"/>
          </a:p>
          <a:p>
            <a:pPr marL="0" indent="0">
              <a:buNone/>
            </a:pPr>
            <a:endParaRPr lang="en-US" sz="2200" dirty="0"/>
          </a:p>
          <a:p>
            <a:pPr marL="0" indent="0">
              <a:buNone/>
            </a:pPr>
            <a:r>
              <a:rPr lang="en-US" sz="2400" u="sng" dirty="0">
                <a:hlinkClick r:id="rId2"/>
              </a:rPr>
              <a:t>https://www.youtube.com/watch?v=8F9jXYOH2c0</a:t>
            </a:r>
            <a:endParaRPr lang="en-US" sz="2400" dirty="0"/>
          </a:p>
          <a:p>
            <a:pPr marL="514350" lvl="0" indent="-514350">
              <a:buFont typeface="+mj-lt"/>
              <a:buAutoNum type="arabicPeriod"/>
            </a:pPr>
            <a:endParaRPr lang="en-US" sz="2200" dirty="0"/>
          </a:p>
        </p:txBody>
      </p:sp>
      <p:pic>
        <p:nvPicPr>
          <p:cNvPr id="1029" name="Picture 5" descr="C:\Users\jpettersson\AppData\Local\Microsoft\Windows\Temporary Internet Files\Content.IE5\313RYGCP\1024px-Soccerball_shad_check.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36" y="3248025"/>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286" y="3429000"/>
            <a:ext cx="3085429" cy="2076450"/>
          </a:xfrm>
          <a:prstGeom prst="rect">
            <a:avLst/>
          </a:prstGeom>
        </p:spPr>
      </p:pic>
      <p:pic>
        <p:nvPicPr>
          <p:cNvPr id="1030" name="Picture 6" descr="C:\Users\jpettersson\AppData\Local\Microsoft\Windows\Temporary Internet Files\Content.IE5\N42BN5HT\Soccerball_USA[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999" y="4543425"/>
            <a:ext cx="1298448" cy="133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2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times @ </a:t>
            </a:r>
            <a:r>
              <a:rPr lang="en-US" dirty="0" err="1" smtClean="0"/>
              <a:t>irs</a:t>
            </a:r>
            <a:r>
              <a:rPr lang="en-US" dirty="0" smtClean="0"/>
              <a:t> – audit stats</a:t>
            </a:r>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20</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854" y="1752600"/>
            <a:ext cx="6334293" cy="3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3893" y="5460859"/>
            <a:ext cx="7716215" cy="369332"/>
          </a:xfrm>
          <a:prstGeom prst="rect">
            <a:avLst/>
          </a:prstGeom>
          <a:noFill/>
        </p:spPr>
        <p:txBody>
          <a:bodyPr wrap="none" rtlCol="0">
            <a:spAutoFit/>
          </a:bodyPr>
          <a:lstStyle/>
          <a:p>
            <a:r>
              <a:rPr lang="en-US" dirty="0" smtClean="0"/>
              <a:t>Overall, the odds that you are going to get picked for an audit is low each year</a:t>
            </a:r>
            <a:endParaRPr lang="en-US" dirty="0"/>
          </a:p>
        </p:txBody>
      </p:sp>
    </p:spTree>
    <p:extLst>
      <p:ext uri="{BB962C8B-B14F-4D97-AF65-F5344CB8AC3E}">
        <p14:creationId xmlns:p14="http://schemas.microsoft.com/office/powerpoint/2010/main" val="3520834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related </a:t>
            </a:r>
            <a:r>
              <a:rPr lang="en-US" smtClean="0"/>
              <a:t>identity theft</a:t>
            </a:r>
            <a:endParaRPr lang="en-US"/>
          </a:p>
        </p:txBody>
      </p:sp>
      <p:sp>
        <p:nvSpPr>
          <p:cNvPr id="4" name="Slide Number Placeholder 3"/>
          <p:cNvSpPr>
            <a:spLocks noGrp="1"/>
          </p:cNvSpPr>
          <p:nvPr>
            <p:ph type="sldNum" sz="quarter" idx="12"/>
          </p:nvPr>
        </p:nvSpPr>
        <p:spPr/>
        <p:txBody>
          <a:bodyPr/>
          <a:lstStyle/>
          <a:p>
            <a:fld id="{F488C495-0412-47B8-B2AF-69C376D413B5}" type="slidenum">
              <a:rPr lang="en-US" smtClean="0"/>
              <a:t>21</a:t>
            </a:fld>
            <a:endParaRPr lang="en-US"/>
          </a:p>
        </p:txBody>
      </p:sp>
      <p:graphicFrame>
        <p:nvGraphicFramePr>
          <p:cNvPr id="5" name="Diagram 4"/>
          <p:cNvGraphicFramePr/>
          <p:nvPr>
            <p:extLst>
              <p:ext uri="{D42A27DB-BD31-4B8C-83A1-F6EECF244321}">
                <p14:modId xmlns:p14="http://schemas.microsoft.com/office/powerpoint/2010/main" val="3491912474"/>
              </p:ext>
            </p:extLst>
          </p:nvPr>
        </p:nvGraphicFramePr>
        <p:xfrm>
          <a:off x="609600" y="1981200"/>
          <a:ext cx="8077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457200" y="1524000"/>
            <a:ext cx="8229600" cy="533400"/>
          </a:xfrm>
        </p:spPr>
        <p:txBody>
          <a:bodyPr>
            <a:normAutofit fontScale="92500"/>
          </a:bodyPr>
          <a:lstStyle/>
          <a:p>
            <a:pPr marL="0" indent="0">
              <a:buNone/>
            </a:pPr>
            <a:r>
              <a:rPr lang="en-US" dirty="0"/>
              <a:t>Below are the most notable fraud tactics to be aware of:</a:t>
            </a:r>
          </a:p>
          <a:p>
            <a:endParaRPr lang="en-US" dirty="0"/>
          </a:p>
        </p:txBody>
      </p:sp>
    </p:spTree>
    <p:extLst>
      <p:ext uri="{BB962C8B-B14F-4D97-AF65-F5344CB8AC3E}">
        <p14:creationId xmlns:p14="http://schemas.microsoft.com/office/powerpoint/2010/main" val="2055987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related identity theft </a:t>
            </a:r>
            <a:r>
              <a:rPr lang="en-US" sz="1800" dirty="0" smtClean="0"/>
              <a:t>(CONT’D)</a:t>
            </a:r>
            <a:endParaRPr lang="en-US" sz="1800" dirty="0"/>
          </a:p>
        </p:txBody>
      </p:sp>
      <p:sp>
        <p:nvSpPr>
          <p:cNvPr id="3" name="Content Placeholder 2"/>
          <p:cNvSpPr>
            <a:spLocks noGrp="1"/>
          </p:cNvSpPr>
          <p:nvPr>
            <p:ph idx="1"/>
          </p:nvPr>
        </p:nvSpPr>
        <p:spPr/>
        <p:txBody>
          <a:bodyPr>
            <a:normAutofit fontScale="55000" lnSpcReduction="20000"/>
          </a:bodyPr>
          <a:lstStyle/>
          <a:p>
            <a:pPr lvl="0"/>
            <a:r>
              <a:rPr lang="en-US" dirty="0"/>
              <a:t>Fake Charities: Groups sometimes pretend to be charitable organizations to attract donations.  Contributors should ensure donations are going to legitimate and currently eligible charities.  IRS.gov has resources available to check the status of charitable organizations.</a:t>
            </a:r>
          </a:p>
          <a:p>
            <a:endParaRPr lang="en-US" dirty="0"/>
          </a:p>
          <a:p>
            <a:pPr lvl="0"/>
            <a:r>
              <a:rPr lang="en-US" dirty="0"/>
              <a:t>Return Preparer Fraud: Roughly 60 percent of taxpayers use tax professionals to prepare their returns; be conscious of suspicious and untrustworthy return preparers.</a:t>
            </a:r>
          </a:p>
          <a:p>
            <a:pPr marL="0" indent="0">
              <a:buNone/>
            </a:pPr>
            <a:r>
              <a:rPr lang="en-US" dirty="0"/>
              <a:t> </a:t>
            </a:r>
          </a:p>
          <a:p>
            <a:pPr lvl="0"/>
            <a:r>
              <a:rPr lang="en-US" dirty="0"/>
              <a:t>Inflated Refund Claims: Taxpayers need to be aware of persons promising inflated refunds.  Taxpayers should be wary of anyone requesting them to sign a blank return, who promises a big refund before looking at their records, or who charges fees on a percentage of the refund.</a:t>
            </a:r>
          </a:p>
          <a:p>
            <a:pPr marL="0" indent="0">
              <a:buNone/>
            </a:pPr>
            <a:r>
              <a:rPr lang="en-US" dirty="0"/>
              <a:t> </a:t>
            </a:r>
          </a:p>
          <a:p>
            <a:pPr lvl="0"/>
            <a:r>
              <a:rPr lang="en-US" dirty="0"/>
              <a:t>Hiding Income with Fake Documents: Hiding taxable income by filing false Form 1099s or other fake documents is a scam taxpayers should avoid and guard against.  The mere suggestion of falsifying documents to reduce tax bills or inflate tax refunds is a major warning sign, and taxpayers are legally responsible for what is on their returns regardless of the preparer.</a:t>
            </a:r>
          </a:p>
          <a:p>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22</a:t>
            </a:fld>
            <a:endParaRPr lang="en-US"/>
          </a:p>
        </p:txBody>
      </p:sp>
    </p:spTree>
    <p:extLst>
      <p:ext uri="{BB962C8B-B14F-4D97-AF65-F5344CB8AC3E}">
        <p14:creationId xmlns:p14="http://schemas.microsoft.com/office/powerpoint/2010/main" val="3199687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WARNING SIGNS OF identity theft </a:t>
            </a:r>
            <a:endParaRPr lang="en-US" sz="1800" dirty="0"/>
          </a:p>
        </p:txBody>
      </p:sp>
      <p:sp>
        <p:nvSpPr>
          <p:cNvPr id="3" name="Content Placeholder 2"/>
          <p:cNvSpPr>
            <a:spLocks noGrp="1"/>
          </p:cNvSpPr>
          <p:nvPr>
            <p:ph idx="1"/>
          </p:nvPr>
        </p:nvSpPr>
        <p:spPr>
          <a:xfrm>
            <a:off x="457200" y="3886200"/>
            <a:ext cx="8229600" cy="2239963"/>
          </a:xfrm>
        </p:spPr>
        <p:txBody>
          <a:bodyPr>
            <a:normAutofit fontScale="92500" lnSpcReduction="10000"/>
          </a:bodyPr>
          <a:lstStyle/>
          <a:p>
            <a:pPr marL="0" indent="0">
              <a:buNone/>
            </a:pPr>
            <a:endParaRPr lang="en-US" sz="1200" dirty="0"/>
          </a:p>
          <a:p>
            <a:pPr marL="0" indent="0">
              <a:buNone/>
            </a:pPr>
            <a:r>
              <a:rPr lang="en-US" sz="1800" dirty="0"/>
              <a:t> </a:t>
            </a:r>
          </a:p>
          <a:p>
            <a:pPr marL="0" indent="0">
              <a:buNone/>
            </a:pPr>
            <a:r>
              <a:rPr lang="en-US" sz="2000" dirty="0"/>
              <a:t>If you previously contacted the IRS and did not have a resolution, contact the Identity Protection Specialized Unit at 1-800-908-4490.</a:t>
            </a:r>
          </a:p>
          <a:p>
            <a:pPr marL="0" indent="0">
              <a:buNone/>
            </a:pPr>
            <a:endParaRPr lang="en-US" sz="1400" dirty="0"/>
          </a:p>
          <a:p>
            <a:pPr marL="0" indent="0">
              <a:buNone/>
            </a:pPr>
            <a:r>
              <a:rPr lang="en-US" sz="2000" dirty="0"/>
              <a:t>NOTE: The IRS </a:t>
            </a:r>
            <a:r>
              <a:rPr lang="en-US" sz="2000" u="sng" dirty="0"/>
              <a:t>does not initiate contact with taxpayers by email or initiate by phone to request personal or financial information</a:t>
            </a:r>
            <a:r>
              <a:rPr lang="en-US" sz="2000" dirty="0"/>
              <a:t>.  This includes any type of electronic communication, such as text messages and social media channels.</a:t>
            </a:r>
          </a:p>
          <a:p>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23</a:t>
            </a:fld>
            <a:endParaRPr lang="en-US"/>
          </a:p>
        </p:txBody>
      </p:sp>
      <p:graphicFrame>
        <p:nvGraphicFramePr>
          <p:cNvPr id="7" name="Diagram 6"/>
          <p:cNvGraphicFramePr/>
          <p:nvPr>
            <p:extLst>
              <p:ext uri="{D42A27DB-BD31-4B8C-83A1-F6EECF244321}">
                <p14:modId xmlns:p14="http://schemas.microsoft.com/office/powerpoint/2010/main" val="1179267030"/>
              </p:ext>
            </p:extLst>
          </p:nvPr>
        </p:nvGraphicFramePr>
        <p:xfrm>
          <a:off x="762000" y="2514601"/>
          <a:ext cx="744855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762000" y="1524000"/>
            <a:ext cx="7391400" cy="707886"/>
          </a:xfrm>
          <a:prstGeom prst="rect">
            <a:avLst/>
          </a:prstGeom>
          <a:noFill/>
        </p:spPr>
        <p:txBody>
          <a:bodyPr wrap="square" rtlCol="0">
            <a:spAutoFit/>
          </a:bodyPr>
          <a:lstStyle/>
          <a:p>
            <a:pPr lvl="0">
              <a:spcBef>
                <a:spcPct val="20000"/>
              </a:spcBef>
            </a:pPr>
            <a:r>
              <a:rPr lang="en-US" sz="2000" b="1" dirty="0">
                <a:solidFill>
                  <a:prstClr val="black"/>
                </a:solidFill>
              </a:rPr>
              <a:t>If your SSN is compromised and you know or suspect you are a victim of tax-related identity theft, take these additional steps:</a:t>
            </a:r>
          </a:p>
        </p:txBody>
      </p:sp>
    </p:spTree>
    <p:extLst>
      <p:ext uri="{BB962C8B-B14F-4D97-AF65-F5344CB8AC3E}">
        <p14:creationId xmlns:p14="http://schemas.microsoft.com/office/powerpoint/2010/main" val="2303465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TAX</a:t>
            </a:r>
            <a:endParaRPr lang="en-US" dirty="0"/>
          </a:p>
        </p:txBody>
      </p:sp>
      <p:sp>
        <p:nvSpPr>
          <p:cNvPr id="3" name="Content Placeholder 2"/>
          <p:cNvSpPr>
            <a:spLocks noGrp="1"/>
          </p:cNvSpPr>
          <p:nvPr>
            <p:ph idx="1"/>
          </p:nvPr>
        </p:nvSpPr>
        <p:spPr/>
        <p:txBody>
          <a:bodyPr/>
          <a:lstStyle/>
          <a:p>
            <a:r>
              <a:rPr lang="en-US" dirty="0"/>
              <a:t>Potential method to address climate change as a way to reduce carbon emissions.</a:t>
            </a:r>
          </a:p>
          <a:p>
            <a:pPr marL="0" indent="0">
              <a:buNone/>
            </a:pPr>
            <a:endParaRPr lang="en-US" sz="900" dirty="0"/>
          </a:p>
          <a:p>
            <a:r>
              <a:rPr lang="en-US" dirty="0"/>
              <a:t>A tax on the carbon contents of fossil fuels (coal, oil and natural gas) and biofuels.</a:t>
            </a:r>
          </a:p>
          <a:p>
            <a:pPr marL="0" indent="0">
              <a:buNone/>
            </a:pPr>
            <a:endParaRPr lang="en-US" sz="900" dirty="0"/>
          </a:p>
          <a:p>
            <a:r>
              <a:rPr lang="en-US" dirty="0"/>
              <a:t>Spur carbon-reducing investment as fossil fuel prices rise.</a:t>
            </a:r>
          </a:p>
        </p:txBody>
      </p:sp>
      <p:sp>
        <p:nvSpPr>
          <p:cNvPr id="4" name="Slide Number Placeholder 3"/>
          <p:cNvSpPr>
            <a:spLocks noGrp="1"/>
          </p:cNvSpPr>
          <p:nvPr>
            <p:ph type="sldNum" sz="quarter" idx="12"/>
          </p:nvPr>
        </p:nvSpPr>
        <p:spPr/>
        <p:txBody>
          <a:bodyPr/>
          <a:lstStyle/>
          <a:p>
            <a:fld id="{F488C495-0412-47B8-B2AF-69C376D413B5}" type="slidenum">
              <a:rPr lang="en-US" smtClean="0"/>
              <a:t>24</a:t>
            </a:fld>
            <a:endParaRPr lang="en-US" dirty="0"/>
          </a:p>
        </p:txBody>
      </p:sp>
    </p:spTree>
    <p:extLst>
      <p:ext uri="{BB962C8B-B14F-4D97-AF65-F5344CB8AC3E}">
        <p14:creationId xmlns:p14="http://schemas.microsoft.com/office/powerpoint/2010/main" val="239622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76400"/>
            <a:ext cx="9144000" cy="2895600"/>
          </a:xfrm>
          <a:prstGeom prst="rect">
            <a:avLst/>
          </a:prstGeom>
          <a:solidFill>
            <a:srgbClr val="005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0" y="2286000"/>
            <a:ext cx="9144000" cy="1828800"/>
          </a:xfrm>
          <a:prstGeom prst="rect">
            <a:avLst/>
          </a:prstGeom>
        </p:spPr>
        <p:txBody>
          <a:bodyPr>
            <a:noAutofit/>
          </a:bodyPr>
          <a:lstStyle/>
          <a:p>
            <a:pPr algn="l"/>
            <a:r>
              <a:rPr lang="en-US" sz="8000" dirty="0">
                <a:solidFill>
                  <a:srgbClr val="49C3B1"/>
                </a:solidFill>
              </a:rPr>
              <a:t>Tax Risk: </a:t>
            </a:r>
            <a:r>
              <a:rPr lang="en-US" sz="6000" dirty="0"/>
              <a:t/>
            </a:r>
            <a:br>
              <a:rPr lang="en-US" sz="6000" dirty="0"/>
            </a:br>
            <a:r>
              <a:rPr lang="en-US" sz="3600" cap="all" dirty="0">
                <a:solidFill>
                  <a:schemeClr val="bg1"/>
                </a:solidFill>
              </a:rPr>
              <a:t>a World of Change, </a:t>
            </a:r>
            <a:r>
              <a:rPr lang="en-US" sz="3600" cap="all" dirty="0" smtClean="0">
                <a:solidFill>
                  <a:schemeClr val="bg1"/>
                </a:solidFill>
              </a:rPr>
              <a:t>your </a:t>
            </a:r>
            <a:r>
              <a:rPr lang="en-US" sz="3600" cap="all" dirty="0">
                <a:solidFill>
                  <a:schemeClr val="bg1"/>
                </a:solidFill>
              </a:rPr>
              <a:t>challenge</a:t>
            </a:r>
            <a:endParaRPr lang="en-US" sz="3600" b="1" cap="all" dirty="0">
              <a:solidFill>
                <a:schemeClr val="bg1"/>
              </a:solidFill>
              <a:latin typeface="Aleo" pitchFamily="34" charset="0"/>
            </a:endParaRPr>
          </a:p>
        </p:txBody>
      </p:sp>
      <p:sp>
        <p:nvSpPr>
          <p:cNvPr id="4" name="Rectangle 3"/>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065" y="5643303"/>
            <a:ext cx="2931469" cy="920000"/>
          </a:xfrm>
          <a:prstGeom prst="rect">
            <a:avLst/>
          </a:prstGeom>
        </p:spPr>
      </p:pic>
    </p:spTree>
    <p:extLst>
      <p:ext uri="{BB962C8B-B14F-4D97-AF65-F5344CB8AC3E}">
        <p14:creationId xmlns:p14="http://schemas.microsoft.com/office/powerpoint/2010/main" val="233866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Tax Risk Management?</a:t>
            </a:r>
            <a:endParaRPr lang="en-US" dirty="0"/>
          </a:p>
        </p:txBody>
      </p:sp>
      <p:graphicFrame>
        <p:nvGraphicFramePr>
          <p:cNvPr id="8" name="Content Placeholder 7"/>
          <p:cNvGraphicFramePr>
            <a:graphicFrameLocks noGrp="1"/>
          </p:cNvGraphicFramePr>
          <p:nvPr>
            <p:ph sz="quarter" idx="10"/>
            <p:extLst>
              <p:ext uri="{D42A27DB-BD31-4B8C-83A1-F6EECF244321}">
                <p14:modId xmlns:p14="http://schemas.microsoft.com/office/powerpoint/2010/main" val="1255549671"/>
              </p:ext>
            </p:extLst>
          </p:nvPr>
        </p:nvGraphicFramePr>
        <p:xfrm>
          <a:off x="457200" y="1752600"/>
          <a:ext cx="7467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lide Number Placeholder 3"/>
          <p:cNvSpPr txBox="1">
            <a:spLocks/>
          </p:cNvSpPr>
          <p:nvPr/>
        </p:nvSpPr>
        <p:spPr>
          <a:xfrm>
            <a:off x="8547645" y="6221282"/>
            <a:ext cx="4753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88C495-0412-47B8-B2AF-69C376D413B5}" type="slidenum">
              <a:rPr lang="en-US" smtClean="0"/>
              <a:pPr/>
              <a:t>26</a:t>
            </a:fld>
            <a:endParaRPr lang="en-US" dirty="0"/>
          </a:p>
        </p:txBody>
      </p:sp>
    </p:spTree>
    <p:extLst>
      <p:ext uri="{BB962C8B-B14F-4D97-AF65-F5344CB8AC3E}">
        <p14:creationId xmlns:p14="http://schemas.microsoft.com/office/powerpoint/2010/main" val="361969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Tax Climate Change</a:t>
            </a:r>
          </a:p>
        </p:txBody>
      </p:sp>
      <p:sp>
        <p:nvSpPr>
          <p:cNvPr id="3" name="Content Placeholder 2"/>
          <p:cNvSpPr>
            <a:spLocks noGrp="1"/>
          </p:cNvSpPr>
          <p:nvPr>
            <p:ph sz="quarter" idx="10"/>
          </p:nvPr>
        </p:nvSpPr>
        <p:spPr/>
        <p:txBody>
          <a:bodyPr/>
          <a:lstStyle/>
          <a:p>
            <a:r>
              <a:rPr lang="en-US" sz="4400" dirty="0"/>
              <a:t>Governments in need of revenue </a:t>
            </a:r>
            <a:endParaRPr lang="en-US" sz="4400" dirty="0" smtClean="0"/>
          </a:p>
          <a:p>
            <a:r>
              <a:rPr lang="en-US" sz="4400" dirty="0" smtClean="0"/>
              <a:t>Complex tax </a:t>
            </a:r>
            <a:r>
              <a:rPr lang="en-US" sz="4400" dirty="0"/>
              <a:t>compliance </a:t>
            </a:r>
            <a:endParaRPr lang="en-US" sz="4400" dirty="0" smtClean="0"/>
          </a:p>
          <a:p>
            <a:r>
              <a:rPr lang="en-US" sz="4400" dirty="0" smtClean="0"/>
              <a:t>Compliance strategies</a:t>
            </a:r>
            <a:endParaRPr lang="en-US" sz="4400" dirty="0"/>
          </a:p>
          <a:p>
            <a:endParaRPr lang="en-US" dirty="0"/>
          </a:p>
          <a:p>
            <a:endParaRPr lang="en-US" dirty="0"/>
          </a:p>
        </p:txBody>
      </p:sp>
    </p:spTree>
    <p:extLst>
      <p:ext uri="{BB962C8B-B14F-4D97-AF65-F5344CB8AC3E}">
        <p14:creationId xmlns:p14="http://schemas.microsoft.com/office/powerpoint/2010/main" val="2668678213"/>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0"/>
            <p:extLst>
              <p:ext uri="{D42A27DB-BD31-4B8C-83A1-F6EECF244321}">
                <p14:modId xmlns:p14="http://schemas.microsoft.com/office/powerpoint/2010/main" val="1288939852"/>
              </p:ext>
            </p:extLst>
          </p:nvPr>
        </p:nvGraphicFramePr>
        <p:xfrm>
          <a:off x="1447800" y="228600"/>
          <a:ext cx="7315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txBox="1">
            <a:spLocks/>
          </p:cNvSpPr>
          <p:nvPr/>
        </p:nvSpPr>
        <p:spPr>
          <a:xfrm>
            <a:off x="8547645" y="6221282"/>
            <a:ext cx="4753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88C495-0412-47B8-B2AF-69C376D413B5}" type="slidenum">
              <a:rPr lang="en-US" smtClean="0"/>
              <a:pPr/>
              <a:t>28</a:t>
            </a:fld>
            <a:endParaRPr lang="en-US" dirty="0"/>
          </a:p>
        </p:txBody>
      </p:sp>
    </p:spTree>
    <p:extLst>
      <p:ext uri="{BB962C8B-B14F-4D97-AF65-F5344CB8AC3E}">
        <p14:creationId xmlns:p14="http://schemas.microsoft.com/office/powerpoint/2010/main" val="220618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ext uri="{D42A27DB-BD31-4B8C-83A1-F6EECF244321}">
                <p14:modId xmlns:p14="http://schemas.microsoft.com/office/powerpoint/2010/main" val="3436414912"/>
              </p:ext>
            </p:extLst>
          </p:nvPr>
        </p:nvGraphicFramePr>
        <p:xfrm>
          <a:off x="2133600" y="1828800"/>
          <a:ext cx="47244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Rectangle 44"/>
          <p:cNvSpPr/>
          <p:nvPr/>
        </p:nvSpPr>
        <p:spPr>
          <a:xfrm>
            <a:off x="457200" y="1371600"/>
            <a:ext cx="8246397" cy="228600"/>
          </a:xfrm>
          <a:prstGeom prst="rect">
            <a:avLst/>
          </a:prstGeom>
          <a:solidFill>
            <a:srgbClr val="007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sz="2000" dirty="0" smtClean="0">
                <a:solidFill>
                  <a:schemeClr val="tx1"/>
                </a:solidFill>
              </a:rPr>
              <a:t>Growing Challenge: </a:t>
            </a:r>
            <a:r>
              <a:rPr lang="en-US" dirty="0" smtClean="0"/>
              <a:t/>
            </a:r>
            <a:br>
              <a:rPr lang="en-US" dirty="0" smtClean="0"/>
            </a:br>
            <a:r>
              <a:rPr lang="en-US" dirty="0" smtClean="0"/>
              <a:t>Widening Gap of Expectations</a:t>
            </a:r>
            <a:endParaRPr lang="en-US" dirty="0"/>
          </a:p>
        </p:txBody>
      </p:sp>
      <p:sp>
        <p:nvSpPr>
          <p:cNvPr id="43" name="Slide Number Placeholder 3"/>
          <p:cNvSpPr txBox="1">
            <a:spLocks/>
          </p:cNvSpPr>
          <p:nvPr/>
        </p:nvSpPr>
        <p:spPr>
          <a:xfrm>
            <a:off x="8547645" y="6221282"/>
            <a:ext cx="4753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88C495-0412-47B8-B2AF-69C376D413B5}" type="slidenum">
              <a:rPr lang="en-US" smtClean="0"/>
              <a:pPr/>
              <a:t>29</a:t>
            </a:fld>
            <a:endParaRPr lang="en-US" dirty="0"/>
          </a:p>
        </p:txBody>
      </p:sp>
    </p:spTree>
    <p:extLst>
      <p:ext uri="{BB962C8B-B14F-4D97-AF65-F5344CB8AC3E}">
        <p14:creationId xmlns:p14="http://schemas.microsoft.com/office/powerpoint/2010/main" val="3226013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tax newsmakers</a:t>
            </a:r>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3</a:t>
            </a:fld>
            <a:endParaRPr lang="en-US"/>
          </a:p>
        </p:txBody>
      </p:sp>
      <p:graphicFrame>
        <p:nvGraphicFramePr>
          <p:cNvPr id="6" name="Diagram 5"/>
          <p:cNvGraphicFramePr/>
          <p:nvPr>
            <p:extLst>
              <p:ext uri="{D42A27DB-BD31-4B8C-83A1-F6EECF244321}">
                <p14:modId xmlns:p14="http://schemas.microsoft.com/office/powerpoint/2010/main" val="1692086096"/>
              </p:ext>
            </p:extLst>
          </p:nvPr>
        </p:nvGraphicFramePr>
        <p:xfrm>
          <a:off x="609600" y="1600200"/>
          <a:ext cx="7924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708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“Change Engines” </a:t>
            </a:r>
            <a:endParaRPr lang="en-US" dirty="0"/>
          </a:p>
        </p:txBody>
      </p:sp>
      <p:sp>
        <p:nvSpPr>
          <p:cNvPr id="5" name="Content Placeholder 4"/>
          <p:cNvSpPr>
            <a:spLocks noGrp="1"/>
          </p:cNvSpPr>
          <p:nvPr>
            <p:ph sz="quarter" idx="10"/>
          </p:nvPr>
        </p:nvSpPr>
        <p:spPr/>
        <p:txBody>
          <a:bodyPr>
            <a:normAutofit fontScale="92500" lnSpcReduction="10000"/>
          </a:bodyPr>
          <a:lstStyle/>
          <a:p>
            <a:pPr marL="457200" indent="-457200">
              <a:buFont typeface="Arial" pitchFamily="34" charset="0"/>
              <a:buChar char="•"/>
            </a:pPr>
            <a:r>
              <a:rPr lang="en-US" b="1" dirty="0" smtClean="0"/>
              <a:t>Globalization </a:t>
            </a:r>
          </a:p>
          <a:p>
            <a:pPr marL="1200150" lvl="1" indent="-457200">
              <a:buFont typeface="Arial" pitchFamily="34" charset="0"/>
              <a:buChar char="•"/>
            </a:pPr>
            <a:r>
              <a:rPr lang="en-US" b="1" dirty="0" smtClean="0"/>
              <a:t>World-wide Integration; the process of increasing the connectivity and interdependence of the world’s markets and businesses</a:t>
            </a:r>
          </a:p>
          <a:p>
            <a:pPr marL="457200" indent="-457200">
              <a:buFont typeface="Arial" pitchFamily="34" charset="0"/>
              <a:buChar char="•"/>
            </a:pPr>
            <a:r>
              <a:rPr lang="en-US" b="1" dirty="0" smtClean="0"/>
              <a:t>Shifting Economies</a:t>
            </a:r>
          </a:p>
          <a:p>
            <a:pPr marL="457200" indent="-457200">
              <a:buFont typeface="Arial" pitchFamily="34" charset="0"/>
              <a:buChar char="•"/>
            </a:pPr>
            <a:r>
              <a:rPr lang="en-US" b="1" dirty="0" smtClean="0"/>
              <a:t>Changing Models of Tax Administration</a:t>
            </a:r>
          </a:p>
          <a:p>
            <a:pPr marL="457200" indent="-457200">
              <a:buFont typeface="Arial" pitchFamily="34" charset="0"/>
              <a:buChar char="•"/>
            </a:pPr>
            <a:r>
              <a:rPr lang="en-US" b="1" dirty="0" smtClean="0"/>
              <a:t>Legislative and Regulatory Change</a:t>
            </a:r>
          </a:p>
          <a:p>
            <a:pPr marL="457200" indent="-457200">
              <a:buFont typeface="Arial" pitchFamily="34" charset="0"/>
              <a:buChar char="•"/>
            </a:pPr>
            <a:r>
              <a:rPr lang="en-US" dirty="0" smtClean="0"/>
              <a:t>BEPs</a:t>
            </a:r>
          </a:p>
          <a:p>
            <a:pPr marL="457200" indent="-457200">
              <a:buFont typeface="Arial" pitchFamily="34" charset="0"/>
              <a:buChar char="•"/>
            </a:pPr>
            <a:r>
              <a:rPr lang="en-US" b="1" dirty="0" smtClean="0"/>
              <a:t>FATCA</a:t>
            </a:r>
          </a:p>
          <a:p>
            <a:pPr marL="457200" indent="-457200">
              <a:buFont typeface="Arial" pitchFamily="34" charset="0"/>
              <a:buChar char="•"/>
            </a:pPr>
            <a:r>
              <a:rPr lang="en-US" dirty="0" smtClean="0"/>
              <a:t>Panama Papers</a:t>
            </a:r>
            <a:endParaRPr lang="en-US" b="1" dirty="0" smtClean="0"/>
          </a:p>
        </p:txBody>
      </p:sp>
      <p:sp>
        <p:nvSpPr>
          <p:cNvPr id="6" name="Slide Number Placeholder 3"/>
          <p:cNvSpPr txBox="1">
            <a:spLocks/>
          </p:cNvSpPr>
          <p:nvPr/>
        </p:nvSpPr>
        <p:spPr>
          <a:xfrm>
            <a:off x="8547645" y="6221282"/>
            <a:ext cx="4753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88C495-0412-47B8-B2AF-69C376D413B5}" type="slidenum">
              <a:rPr lang="en-US" smtClean="0"/>
              <a:pPr/>
              <a:t>30</a:t>
            </a:fld>
            <a:endParaRPr lang="en-US" dirty="0"/>
          </a:p>
        </p:txBody>
      </p:sp>
    </p:spTree>
    <p:extLst>
      <p:ext uri="{BB962C8B-B14F-4D97-AF65-F5344CB8AC3E}">
        <p14:creationId xmlns:p14="http://schemas.microsoft.com/office/powerpoint/2010/main" val="274695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 Allocation</a:t>
            </a:r>
            <a:endParaRPr lang="en-US" dirty="0"/>
          </a:p>
        </p:txBody>
      </p:sp>
      <p:sp>
        <p:nvSpPr>
          <p:cNvPr id="5" name="Content Placeholder 4"/>
          <p:cNvSpPr>
            <a:spLocks noGrp="1"/>
          </p:cNvSpPr>
          <p:nvPr>
            <p:ph sz="quarter" idx="10"/>
          </p:nvPr>
        </p:nvSpPr>
        <p:spPr/>
        <p:txBody>
          <a:bodyPr/>
          <a:lstStyle/>
          <a:p>
            <a:r>
              <a:rPr lang="en-US" b="1" dirty="0" smtClean="0"/>
              <a:t>Changes!</a:t>
            </a:r>
          </a:p>
          <a:p>
            <a:r>
              <a:rPr lang="en-US" dirty="0" smtClean="0"/>
              <a:t>Tax Departments nearly tripled the time and effort to complete the quarterly and annual tax provision. </a:t>
            </a:r>
          </a:p>
          <a:p>
            <a:r>
              <a:rPr lang="en-US" dirty="0" smtClean="0"/>
              <a:t>Tax return completion time has increased 35%. </a:t>
            </a:r>
          </a:p>
        </p:txBody>
      </p:sp>
      <p:sp>
        <p:nvSpPr>
          <p:cNvPr id="6" name="Slide Number Placeholder 3"/>
          <p:cNvSpPr txBox="1">
            <a:spLocks/>
          </p:cNvSpPr>
          <p:nvPr/>
        </p:nvSpPr>
        <p:spPr>
          <a:xfrm>
            <a:off x="8547645" y="6221282"/>
            <a:ext cx="4753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488C495-0412-47B8-B2AF-69C376D413B5}" type="slidenum">
              <a:rPr lang="en-US" smtClean="0"/>
              <a:pPr/>
              <a:t>31</a:t>
            </a:fld>
            <a:endParaRPr lang="en-US" dirty="0"/>
          </a:p>
        </p:txBody>
      </p:sp>
    </p:spTree>
    <p:extLst>
      <p:ext uri="{BB962C8B-B14F-4D97-AF65-F5344CB8AC3E}">
        <p14:creationId xmlns:p14="http://schemas.microsoft.com/office/powerpoint/2010/main" val="428996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Focus Tax Risk Management – keep us out of trouble</a:t>
            </a:r>
            <a:endParaRPr lang="en-US" dirty="0"/>
          </a:p>
        </p:txBody>
      </p:sp>
      <p:graphicFrame>
        <p:nvGraphicFramePr>
          <p:cNvPr id="7" name="Diagram 6"/>
          <p:cNvGraphicFramePr/>
          <p:nvPr>
            <p:extLst>
              <p:ext uri="{D42A27DB-BD31-4B8C-83A1-F6EECF244321}">
                <p14:modId xmlns:p14="http://schemas.microsoft.com/office/powerpoint/2010/main" val="1481679883"/>
              </p:ext>
            </p:extLst>
          </p:nvPr>
        </p:nvGraphicFramePr>
        <p:xfrm>
          <a:off x="76200" y="1905000"/>
          <a:ext cx="8991600" cy="432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0" y="14478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432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Effectively managing tax risk across the company</a:t>
            </a:r>
            <a:endParaRPr lang="en-US" dirty="0"/>
          </a:p>
        </p:txBody>
      </p:sp>
      <p:sp>
        <p:nvSpPr>
          <p:cNvPr id="16" name="Rectangle 15"/>
          <p:cNvSpPr/>
          <p:nvPr/>
        </p:nvSpPr>
        <p:spPr>
          <a:xfrm>
            <a:off x="0" y="14478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1752600"/>
            <a:ext cx="56388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Operations</a:t>
            </a:r>
          </a:p>
          <a:p>
            <a:pPr marL="742950" lvl="1" indent="-285750">
              <a:buFont typeface="Wingdings" panose="05000000000000000000" pitchFamily="2" charset="2"/>
              <a:buChar char="Ø"/>
            </a:pPr>
            <a:r>
              <a:rPr lang="en-US" dirty="0" smtClean="0"/>
              <a:t>Tax Department Operations</a:t>
            </a:r>
          </a:p>
          <a:p>
            <a:pPr marL="742950" lvl="1" indent="-285750">
              <a:buFont typeface="Wingdings" panose="05000000000000000000" pitchFamily="2" charset="2"/>
              <a:buChar char="Ø"/>
            </a:pPr>
            <a:r>
              <a:rPr lang="en-US" dirty="0" smtClean="0"/>
              <a:t>Transfer Pricing</a:t>
            </a:r>
          </a:p>
          <a:p>
            <a:pPr marL="742950" lvl="1" indent="-285750">
              <a:buFont typeface="Wingdings" panose="05000000000000000000" pitchFamily="2" charset="2"/>
              <a:buChar char="Ø"/>
            </a:pPr>
            <a:r>
              <a:rPr lang="en-US" dirty="0" smtClean="0"/>
              <a:t>Customs</a:t>
            </a:r>
          </a:p>
          <a:p>
            <a:pPr marL="742950" lvl="1" indent="-285750">
              <a:buFont typeface="Wingdings" panose="05000000000000000000" pitchFamily="2" charset="2"/>
              <a:buChar char="Ø"/>
            </a:pPr>
            <a:r>
              <a:rPr lang="en-US" dirty="0" smtClean="0"/>
              <a:t>VAT/GST</a:t>
            </a:r>
          </a:p>
        </p:txBody>
      </p:sp>
      <p:sp>
        <p:nvSpPr>
          <p:cNvPr id="11" name="TextBox 10"/>
          <p:cNvSpPr txBox="1"/>
          <p:nvPr/>
        </p:nvSpPr>
        <p:spPr>
          <a:xfrm>
            <a:off x="609600" y="3352800"/>
            <a:ext cx="56388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Compliance</a:t>
            </a:r>
          </a:p>
          <a:p>
            <a:pPr marL="742950" lvl="1" indent="-285750">
              <a:buFont typeface="Wingdings" panose="05000000000000000000" pitchFamily="2" charset="2"/>
              <a:buChar char="Ø"/>
            </a:pPr>
            <a:r>
              <a:rPr lang="en-US" dirty="0" smtClean="0"/>
              <a:t>Tax Compliance</a:t>
            </a:r>
          </a:p>
          <a:p>
            <a:pPr marL="742950" lvl="1" indent="-285750">
              <a:buFont typeface="Wingdings" panose="05000000000000000000" pitchFamily="2" charset="2"/>
              <a:buChar char="Ø"/>
            </a:pPr>
            <a:r>
              <a:rPr lang="en-US" dirty="0" smtClean="0"/>
              <a:t>Tax Audits</a:t>
            </a:r>
          </a:p>
        </p:txBody>
      </p:sp>
      <p:sp>
        <p:nvSpPr>
          <p:cNvPr id="12" name="TextBox 11"/>
          <p:cNvSpPr txBox="1"/>
          <p:nvPr/>
        </p:nvSpPr>
        <p:spPr>
          <a:xfrm>
            <a:off x="609600" y="4285060"/>
            <a:ext cx="5638800"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Strategic</a:t>
            </a:r>
          </a:p>
          <a:p>
            <a:pPr marL="742950" lvl="1" indent="-285750">
              <a:buFont typeface="Wingdings" panose="05000000000000000000" pitchFamily="2" charset="2"/>
              <a:buChar char="Ø"/>
            </a:pPr>
            <a:r>
              <a:rPr lang="en-US" dirty="0" smtClean="0"/>
              <a:t>Tax Planning</a:t>
            </a:r>
          </a:p>
          <a:p>
            <a:pPr marL="742950" lvl="1" indent="-285750">
              <a:buFont typeface="Wingdings" panose="05000000000000000000" pitchFamily="2" charset="2"/>
              <a:buChar char="Ø"/>
            </a:pPr>
            <a:r>
              <a:rPr lang="en-US" dirty="0" smtClean="0"/>
              <a:t>Tax Management</a:t>
            </a:r>
          </a:p>
          <a:p>
            <a:pPr marL="742950" lvl="1" indent="-285750">
              <a:buFont typeface="Wingdings" panose="05000000000000000000" pitchFamily="2" charset="2"/>
              <a:buChar char="Ø"/>
            </a:pPr>
            <a:r>
              <a:rPr lang="en-US" dirty="0" smtClean="0"/>
              <a:t>Mergers and Acquisitions</a:t>
            </a:r>
          </a:p>
        </p:txBody>
      </p:sp>
      <p:sp>
        <p:nvSpPr>
          <p:cNvPr id="13" name="TextBox 12"/>
          <p:cNvSpPr txBox="1"/>
          <p:nvPr/>
        </p:nvSpPr>
        <p:spPr>
          <a:xfrm>
            <a:off x="609600" y="5553670"/>
            <a:ext cx="56388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Tax Risk Universe - Finance</a:t>
            </a:r>
          </a:p>
          <a:p>
            <a:pPr marL="742950" lvl="1" indent="-285750">
              <a:buFont typeface="Wingdings" panose="05000000000000000000" pitchFamily="2" charset="2"/>
              <a:buChar char="Ø"/>
            </a:pPr>
            <a:r>
              <a:rPr lang="en-US" dirty="0" smtClean="0"/>
              <a:t>Tax Financial Reporting</a:t>
            </a:r>
          </a:p>
          <a:p>
            <a:pPr marL="742950" lvl="1" indent="-285750">
              <a:buFont typeface="Wingdings" panose="05000000000000000000" pitchFamily="2" charset="2"/>
              <a:buChar char="Ø"/>
            </a:pPr>
            <a:r>
              <a:rPr lang="en-US" dirty="0" smtClean="0"/>
              <a:t>Tax Internal Control</a:t>
            </a:r>
          </a:p>
        </p:txBody>
      </p:sp>
    </p:spTree>
    <p:extLst>
      <p:ext uri="{BB962C8B-B14F-4D97-AF65-F5344CB8AC3E}">
        <p14:creationId xmlns:p14="http://schemas.microsoft.com/office/powerpoint/2010/main" val="58560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1371600"/>
            <a:ext cx="8246397" cy="228600"/>
          </a:xfrm>
          <a:prstGeom prst="rect">
            <a:avLst/>
          </a:prstGeom>
          <a:solidFill>
            <a:srgbClr val="007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3200400" y="5185612"/>
            <a:ext cx="2438400" cy="782808"/>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Financial Statement Exposure</a:t>
            </a:r>
            <a:endParaRPr lang="en-US" sz="1600" b="1" dirty="0"/>
          </a:p>
        </p:txBody>
      </p:sp>
      <p:sp>
        <p:nvSpPr>
          <p:cNvPr id="4" name="Title 3"/>
          <p:cNvSpPr>
            <a:spLocks noGrp="1"/>
          </p:cNvSpPr>
          <p:nvPr>
            <p:ph type="title"/>
          </p:nvPr>
        </p:nvSpPr>
        <p:spPr/>
        <p:txBody>
          <a:bodyPr/>
          <a:lstStyle/>
          <a:p>
            <a:r>
              <a:rPr lang="en-US" dirty="0" smtClean="0"/>
              <a:t>Tax Risk</a:t>
            </a:r>
            <a:endParaRPr lang="en-US" dirty="0"/>
          </a:p>
        </p:txBody>
      </p:sp>
      <p:sp>
        <p:nvSpPr>
          <p:cNvPr id="15" name="Cube 14"/>
          <p:cNvSpPr/>
          <p:nvPr/>
        </p:nvSpPr>
        <p:spPr>
          <a:xfrm>
            <a:off x="3200400" y="4525502"/>
            <a:ext cx="2438400" cy="782808"/>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Lost Opportunities</a:t>
            </a:r>
            <a:endParaRPr lang="en-US" sz="1600" b="1" dirty="0"/>
          </a:p>
        </p:txBody>
      </p:sp>
      <p:sp>
        <p:nvSpPr>
          <p:cNvPr id="8" name="Cube 7"/>
          <p:cNvSpPr/>
          <p:nvPr/>
        </p:nvSpPr>
        <p:spPr>
          <a:xfrm>
            <a:off x="3200400" y="3874354"/>
            <a:ext cx="2438400" cy="782808"/>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Harm to Reputation</a:t>
            </a:r>
            <a:endParaRPr lang="en-US" sz="1600" b="1" dirty="0"/>
          </a:p>
        </p:txBody>
      </p:sp>
      <p:sp>
        <p:nvSpPr>
          <p:cNvPr id="9" name="Cube 8"/>
          <p:cNvSpPr/>
          <p:nvPr/>
        </p:nvSpPr>
        <p:spPr>
          <a:xfrm>
            <a:off x="3200400" y="3236054"/>
            <a:ext cx="2438400" cy="782808"/>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Additional Taxes</a:t>
            </a:r>
            <a:endParaRPr lang="en-US" sz="1600" b="1" dirty="0"/>
          </a:p>
        </p:txBody>
      </p:sp>
      <p:sp>
        <p:nvSpPr>
          <p:cNvPr id="10" name="Cube 9"/>
          <p:cNvSpPr/>
          <p:nvPr/>
        </p:nvSpPr>
        <p:spPr>
          <a:xfrm>
            <a:off x="3200400" y="2594812"/>
            <a:ext cx="2438400" cy="782808"/>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Assessments</a:t>
            </a:r>
            <a:endParaRPr lang="en-US" sz="1600" b="1" dirty="0"/>
          </a:p>
        </p:txBody>
      </p:sp>
      <p:sp>
        <p:nvSpPr>
          <p:cNvPr id="11" name="Cube 10"/>
          <p:cNvSpPr/>
          <p:nvPr/>
        </p:nvSpPr>
        <p:spPr>
          <a:xfrm>
            <a:off x="3200400" y="1934702"/>
            <a:ext cx="2438400" cy="782808"/>
          </a:xfrm>
          <a:prstGeom prst="cub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Penalties</a:t>
            </a:r>
            <a:endParaRPr lang="en-US" sz="1600" b="1" dirty="0"/>
          </a:p>
        </p:txBody>
      </p:sp>
    </p:spTree>
    <p:extLst>
      <p:ext uri="{BB962C8B-B14F-4D97-AF65-F5344CB8AC3E}">
        <p14:creationId xmlns:p14="http://schemas.microsoft.com/office/powerpoint/2010/main" val="2799325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371600"/>
            <a:ext cx="8246397" cy="228600"/>
          </a:xfrm>
          <a:prstGeom prst="rect">
            <a:avLst/>
          </a:prstGeom>
          <a:solidFill>
            <a:srgbClr val="007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Tax Risk - examples</a:t>
            </a:r>
            <a:endParaRPr lang="en-US" dirty="0"/>
          </a:p>
        </p:txBody>
      </p:sp>
      <p:sp>
        <p:nvSpPr>
          <p:cNvPr id="9" name="Rounded Rectangle 8"/>
          <p:cNvSpPr/>
          <p:nvPr/>
        </p:nvSpPr>
        <p:spPr>
          <a:xfrm>
            <a:off x="457200" y="1752600"/>
            <a:ext cx="3429000" cy="2209800"/>
          </a:xfrm>
          <a:prstGeom prst="roundRect">
            <a:avLst>
              <a:gd name="adj" fmla="val 80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r>
              <a:rPr lang="en-US" sz="1400" dirty="0" smtClean="0">
                <a:solidFill>
                  <a:sysClr val="windowText" lastClr="000000"/>
                </a:solidFill>
              </a:rPr>
              <a:t> Inadequate </a:t>
            </a:r>
            <a:r>
              <a:rPr lang="en-US" sz="1400" dirty="0">
                <a:solidFill>
                  <a:sysClr val="windowText" lastClr="000000"/>
                </a:solidFill>
              </a:rPr>
              <a:t>involvement of Tax Department in enterprise business planning</a:t>
            </a:r>
          </a:p>
          <a:p>
            <a:pPr marL="119063" indent="-119063">
              <a:buFont typeface="Arial" pitchFamily="34" charset="0"/>
              <a:buChar char="•"/>
            </a:pPr>
            <a:r>
              <a:rPr lang="en-US" sz="1400" dirty="0" smtClean="0">
                <a:solidFill>
                  <a:sysClr val="windowText" lastClr="000000"/>
                </a:solidFill>
              </a:rPr>
              <a:t>Failure </a:t>
            </a:r>
            <a:r>
              <a:rPr lang="en-US" sz="1400" dirty="0">
                <a:solidFill>
                  <a:sysClr val="windowText" lastClr="000000"/>
                </a:solidFill>
              </a:rPr>
              <a:t>to perform required business activities or changes in business operations in support of tax planning</a:t>
            </a:r>
          </a:p>
          <a:p>
            <a:pPr marL="119063" indent="-119063">
              <a:buFont typeface="Arial" pitchFamily="34" charset="0"/>
              <a:buChar char="•"/>
            </a:pPr>
            <a:r>
              <a:rPr lang="en-US" sz="1400" dirty="0" smtClean="0">
                <a:solidFill>
                  <a:sysClr val="windowText" lastClr="000000"/>
                </a:solidFill>
              </a:rPr>
              <a:t>Tax Department is not involved in determining transaction structure in a timely basis resulting in higher transaction taxes	</a:t>
            </a:r>
            <a:endParaRPr lang="en-US" sz="1400" dirty="0">
              <a:solidFill>
                <a:sysClr val="windowText" lastClr="000000"/>
              </a:solidFill>
            </a:endParaRPr>
          </a:p>
        </p:txBody>
      </p:sp>
      <p:sp>
        <p:nvSpPr>
          <p:cNvPr id="11" name="Rounded Rectangle 10"/>
          <p:cNvSpPr/>
          <p:nvPr/>
        </p:nvSpPr>
        <p:spPr>
          <a:xfrm>
            <a:off x="457200" y="4343400"/>
            <a:ext cx="3429000" cy="2362200"/>
          </a:xfrm>
          <a:prstGeom prst="roundRect">
            <a:avLst>
              <a:gd name="adj" fmla="val 80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endParaRPr lang="en-US" sz="1400" dirty="0">
              <a:solidFill>
                <a:sysClr val="windowText" lastClr="000000"/>
              </a:solidFill>
            </a:endParaRPr>
          </a:p>
          <a:p>
            <a:pPr marL="119063" indent="-119063">
              <a:buFont typeface="Arial" pitchFamily="34" charset="0"/>
              <a:buChar char="•"/>
            </a:pPr>
            <a:r>
              <a:rPr lang="en-US" sz="1400" dirty="0" smtClean="0">
                <a:solidFill>
                  <a:sysClr val="windowText" lastClr="000000"/>
                </a:solidFill>
              </a:rPr>
              <a:t>Optimized </a:t>
            </a:r>
            <a:r>
              <a:rPr lang="en-US" sz="1400" dirty="0">
                <a:solidFill>
                  <a:sysClr val="windowText" lastClr="000000"/>
                </a:solidFill>
              </a:rPr>
              <a:t>tax accounting methods not considered for new transactions –failure to alert Tax Department</a:t>
            </a:r>
          </a:p>
          <a:p>
            <a:pPr marL="119063" indent="-119063">
              <a:buFont typeface="Arial" pitchFamily="34" charset="0"/>
              <a:buChar char="•"/>
            </a:pPr>
            <a:r>
              <a:rPr lang="en-US" sz="1400" dirty="0" smtClean="0">
                <a:solidFill>
                  <a:sysClr val="windowText" lastClr="000000"/>
                </a:solidFill>
              </a:rPr>
              <a:t>Failure </a:t>
            </a:r>
            <a:r>
              <a:rPr lang="en-US" sz="1400" dirty="0">
                <a:solidFill>
                  <a:sysClr val="windowText" lastClr="000000"/>
                </a:solidFill>
              </a:rPr>
              <a:t>to establish sustainable processes to meet new and existing accounting standards</a:t>
            </a:r>
          </a:p>
          <a:p>
            <a:pPr marL="119063" indent="-119063">
              <a:buFont typeface="Arial" pitchFamily="34" charset="0"/>
              <a:buChar char="•"/>
            </a:pPr>
            <a:r>
              <a:rPr lang="en-US" sz="1400" dirty="0" smtClean="0">
                <a:solidFill>
                  <a:sysClr val="windowText" lastClr="000000"/>
                </a:solidFill>
              </a:rPr>
              <a:t>Tax </a:t>
            </a:r>
            <a:r>
              <a:rPr lang="en-US" sz="1400" dirty="0">
                <a:solidFill>
                  <a:sysClr val="windowText" lastClr="000000"/>
                </a:solidFill>
              </a:rPr>
              <a:t>Department not aware of changes to accounting and regulatory rules that impact tax reporting or disclosure</a:t>
            </a:r>
          </a:p>
        </p:txBody>
      </p:sp>
      <p:sp>
        <p:nvSpPr>
          <p:cNvPr id="13" name="Rounded Rectangle 12"/>
          <p:cNvSpPr/>
          <p:nvPr/>
        </p:nvSpPr>
        <p:spPr>
          <a:xfrm>
            <a:off x="5257800" y="1752600"/>
            <a:ext cx="3429000" cy="2209800"/>
          </a:xfrm>
          <a:prstGeom prst="roundRect">
            <a:avLst>
              <a:gd name="adj" fmla="val 80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r>
              <a:rPr lang="en-US" sz="1400" dirty="0">
                <a:solidFill>
                  <a:sysClr val="windowText" lastClr="000000"/>
                </a:solidFill>
              </a:rPr>
              <a:t>Failure to include regulated assets and liabilities related to income taxes in rate revenue base appropriately or timely</a:t>
            </a:r>
          </a:p>
          <a:p>
            <a:pPr marL="119063" indent="-119063">
              <a:buFont typeface="Arial" pitchFamily="34" charset="0"/>
              <a:buChar char="•"/>
            </a:pPr>
            <a:r>
              <a:rPr lang="en-US" sz="1400" dirty="0">
                <a:solidFill>
                  <a:sysClr val="windowText" lastClr="000000"/>
                </a:solidFill>
              </a:rPr>
              <a:t>Failure to properly track or identify movement of assets or people across jurisdictions resulting nexus issues </a:t>
            </a:r>
          </a:p>
          <a:p>
            <a:pPr marL="119063" indent="-119063">
              <a:buFont typeface="Arial" pitchFamily="34" charset="0"/>
              <a:buChar char="•"/>
            </a:pPr>
            <a:r>
              <a:rPr lang="en-US" sz="1400" dirty="0">
                <a:solidFill>
                  <a:sysClr val="windowText" lastClr="000000"/>
                </a:solidFill>
              </a:rPr>
              <a:t>Failure to provide transparency in tax basis of fixed assets and reliable procedures to provide capital-oriented gross temporary differences</a:t>
            </a:r>
          </a:p>
        </p:txBody>
      </p:sp>
      <p:sp>
        <p:nvSpPr>
          <p:cNvPr id="14" name="Rounded Rectangle 13"/>
          <p:cNvSpPr/>
          <p:nvPr/>
        </p:nvSpPr>
        <p:spPr>
          <a:xfrm>
            <a:off x="5257800" y="4343400"/>
            <a:ext cx="3429000" cy="2362200"/>
          </a:xfrm>
          <a:prstGeom prst="roundRect">
            <a:avLst>
              <a:gd name="adj" fmla="val 80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buFont typeface="Arial" pitchFamily="34" charset="0"/>
              <a:buChar char="•"/>
            </a:pPr>
            <a:r>
              <a:rPr lang="en-US" sz="1300" dirty="0" smtClean="0">
                <a:solidFill>
                  <a:sysClr val="windowText" lastClr="000000"/>
                </a:solidFill>
              </a:rPr>
              <a:t>Changes in existing or new systems do not enable or support Tax Department regulatory compliance requirements</a:t>
            </a:r>
          </a:p>
          <a:p>
            <a:pPr marL="119063" indent="-119063">
              <a:buFont typeface="Arial" pitchFamily="34" charset="0"/>
              <a:buChar char="•"/>
            </a:pPr>
            <a:r>
              <a:rPr lang="en-US" sz="1300" dirty="0" smtClean="0">
                <a:solidFill>
                  <a:sysClr val="windowText" lastClr="000000"/>
                </a:solidFill>
              </a:rPr>
              <a:t>Roles and responsibilities of  third party service providers are not clearly understood or documented resulting in improper/inaccurate  tax filing/report</a:t>
            </a:r>
          </a:p>
          <a:p>
            <a:pPr marL="119063" indent="-119063">
              <a:buFont typeface="Arial" pitchFamily="34" charset="0"/>
              <a:buChar char="•"/>
            </a:pPr>
            <a:r>
              <a:rPr lang="en-US" sz="1300" dirty="0" smtClean="0">
                <a:solidFill>
                  <a:sysClr val="windowText" lastClr="000000"/>
                </a:solidFill>
              </a:rPr>
              <a:t>Insufficient awareness of tax laws and accounting regulations resulting in failure to comply with tax obligations in all jurisdictions where the company operates. </a:t>
            </a:r>
            <a:endParaRPr lang="en-US" sz="1300" dirty="0">
              <a:solidFill>
                <a:sysClr val="windowText" lastClr="000000"/>
              </a:solidFill>
            </a:endParaRPr>
          </a:p>
        </p:txBody>
      </p:sp>
    </p:spTree>
    <p:extLst>
      <p:ext uri="{BB962C8B-B14F-4D97-AF65-F5344CB8AC3E}">
        <p14:creationId xmlns:p14="http://schemas.microsoft.com/office/powerpoint/2010/main" val="3685991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Processes</a:t>
            </a:r>
            <a:endParaRPr lang="en-US" dirty="0"/>
          </a:p>
        </p:txBody>
      </p:sp>
      <p:sp>
        <p:nvSpPr>
          <p:cNvPr id="3" name="TextBox 2"/>
          <p:cNvSpPr txBox="1"/>
          <p:nvPr/>
        </p:nvSpPr>
        <p:spPr>
          <a:xfrm>
            <a:off x="533400" y="1676400"/>
            <a:ext cx="6553200" cy="4308872"/>
          </a:xfrm>
          <a:prstGeom prst="rect">
            <a:avLst/>
          </a:prstGeom>
          <a:noFill/>
        </p:spPr>
        <p:txBody>
          <a:bodyPr wrap="square" rtlCol="0">
            <a:spAutoFit/>
          </a:bodyPr>
          <a:lstStyle/>
          <a:p>
            <a:r>
              <a:rPr lang="en-US" sz="3200" b="1" dirty="0" smtClean="0"/>
              <a:t>Example of Processes</a:t>
            </a:r>
          </a:p>
          <a:p>
            <a:r>
              <a:rPr lang="en-US" sz="3200" dirty="0" smtClean="0"/>
              <a:t>√ Planning and Transactions</a:t>
            </a:r>
          </a:p>
          <a:p>
            <a:r>
              <a:rPr lang="en-US" sz="3200" dirty="0" smtClean="0"/>
              <a:t>√ Transfer Pricing</a:t>
            </a:r>
          </a:p>
          <a:p>
            <a:r>
              <a:rPr lang="en-US" sz="3200" dirty="0" smtClean="0"/>
              <a:t>√ Indirect Taxes</a:t>
            </a:r>
          </a:p>
          <a:p>
            <a:r>
              <a:rPr lang="en-US" sz="3200" dirty="0" smtClean="0"/>
              <a:t>√ Tax Provision Process</a:t>
            </a:r>
          </a:p>
          <a:p>
            <a:r>
              <a:rPr lang="en-US" sz="3200" dirty="0" smtClean="0"/>
              <a:t>√ Internal Control Documentation</a:t>
            </a:r>
          </a:p>
          <a:p>
            <a:r>
              <a:rPr lang="en-US" sz="3200" dirty="0" smtClean="0"/>
              <a:t>√ Tax Compliance Process</a:t>
            </a:r>
          </a:p>
          <a:p>
            <a:r>
              <a:rPr lang="en-US" sz="3200" dirty="0" smtClean="0"/>
              <a:t>√ Controversy Management</a:t>
            </a:r>
            <a:endParaRPr lang="en-US" sz="3200" dirty="0"/>
          </a:p>
          <a:p>
            <a:endParaRPr lang="en-US" dirty="0"/>
          </a:p>
        </p:txBody>
      </p:sp>
    </p:spTree>
    <p:extLst>
      <p:ext uri="{BB962C8B-B14F-4D97-AF65-F5344CB8AC3E}">
        <p14:creationId xmlns:p14="http://schemas.microsoft.com/office/powerpoint/2010/main" val="2450025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global tax controversy control</a:t>
            </a:r>
            <a:endParaRPr lang="en-US" dirty="0"/>
          </a:p>
        </p:txBody>
      </p:sp>
      <p:sp>
        <p:nvSpPr>
          <p:cNvPr id="3" name="Content Placeholder 2"/>
          <p:cNvSpPr>
            <a:spLocks noGrp="1"/>
          </p:cNvSpPr>
          <p:nvPr>
            <p:ph sz="quarter" idx="10"/>
          </p:nvPr>
        </p:nvSpPr>
        <p:spPr/>
        <p:txBody>
          <a:bodyPr>
            <a:normAutofit/>
          </a:bodyPr>
          <a:lstStyle/>
          <a:p>
            <a:r>
              <a:rPr lang="en-US" sz="4800" dirty="0" smtClean="0"/>
              <a:t>Resources</a:t>
            </a:r>
          </a:p>
          <a:p>
            <a:r>
              <a:rPr lang="en-US" sz="4800" dirty="0" smtClean="0"/>
              <a:t>Controversy</a:t>
            </a:r>
          </a:p>
          <a:p>
            <a:r>
              <a:rPr lang="en-US" sz="4800" dirty="0" smtClean="0"/>
              <a:t>Information</a:t>
            </a:r>
            <a:endParaRPr lang="en-US" sz="4800" dirty="0"/>
          </a:p>
        </p:txBody>
      </p:sp>
    </p:spTree>
    <p:extLst>
      <p:ext uri="{BB962C8B-B14F-4D97-AF65-F5344CB8AC3E}">
        <p14:creationId xmlns:p14="http://schemas.microsoft.com/office/powerpoint/2010/main" val="27226263"/>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Tax/Auditor Interaction to Date</a:t>
            </a:r>
            <a:endParaRPr lang="en-US" dirty="0"/>
          </a:p>
        </p:txBody>
      </p:sp>
      <p:sp>
        <p:nvSpPr>
          <p:cNvPr id="5" name="Content Placeholder 4"/>
          <p:cNvSpPr>
            <a:spLocks noGrp="1"/>
          </p:cNvSpPr>
          <p:nvPr>
            <p:ph sz="quarter" idx="10"/>
          </p:nvPr>
        </p:nvSpPr>
        <p:spPr>
          <a:xfrm>
            <a:off x="457200" y="1752600"/>
            <a:ext cx="8382000" cy="4267200"/>
          </a:xfrm>
        </p:spPr>
        <p:txBody>
          <a:bodyPr>
            <a:normAutofit fontScale="62500" lnSpcReduction="20000"/>
          </a:bodyPr>
          <a:lstStyle/>
          <a:p>
            <a:pPr>
              <a:lnSpc>
                <a:spcPct val="120000"/>
              </a:lnSpc>
              <a:spcBef>
                <a:spcPts val="600"/>
              </a:spcBef>
            </a:pPr>
            <a:r>
              <a:rPr lang="en-US" b="1" dirty="0" smtClean="0"/>
              <a:t>Tax Risk is generally not widely understood or ignored by Auditors</a:t>
            </a:r>
          </a:p>
          <a:p>
            <a:pPr marL="977900" indent="-457200">
              <a:lnSpc>
                <a:spcPct val="120000"/>
              </a:lnSpc>
              <a:spcBef>
                <a:spcPts val="600"/>
              </a:spcBef>
              <a:buFont typeface="Wingdings" pitchFamily="2" charset="2"/>
              <a:buChar char="§"/>
            </a:pPr>
            <a:r>
              <a:rPr lang="en-US" dirty="0" smtClean="0"/>
              <a:t>Tax previously operated in “black box”</a:t>
            </a:r>
          </a:p>
          <a:p>
            <a:pPr marL="977900" indent="-457200">
              <a:lnSpc>
                <a:spcPct val="120000"/>
              </a:lnSpc>
              <a:spcBef>
                <a:spcPts val="600"/>
              </a:spcBef>
              <a:buFont typeface="Wingdings" pitchFamily="2" charset="2"/>
              <a:buChar char="§"/>
            </a:pPr>
            <a:r>
              <a:rPr lang="en-US" dirty="0" smtClean="0"/>
              <a:t>Perceived lack of competence by auditors of tax professionals</a:t>
            </a:r>
          </a:p>
          <a:p>
            <a:pPr marL="977900" indent="-457200">
              <a:lnSpc>
                <a:spcPct val="120000"/>
              </a:lnSpc>
              <a:spcBef>
                <a:spcPts val="600"/>
              </a:spcBef>
              <a:buFont typeface="Wingdings" pitchFamily="2" charset="2"/>
              <a:buChar char="§"/>
            </a:pPr>
            <a:r>
              <a:rPr lang="en-US" dirty="0" smtClean="0"/>
              <a:t>Technical tax rules perceived as barrier</a:t>
            </a:r>
          </a:p>
          <a:p>
            <a:pPr>
              <a:lnSpc>
                <a:spcPct val="120000"/>
              </a:lnSpc>
              <a:spcBef>
                <a:spcPts val="600"/>
              </a:spcBef>
            </a:pPr>
            <a:endParaRPr lang="en-US" sz="2300" dirty="0" smtClean="0"/>
          </a:p>
          <a:p>
            <a:pPr>
              <a:lnSpc>
                <a:spcPct val="120000"/>
              </a:lnSpc>
              <a:spcBef>
                <a:spcPts val="600"/>
              </a:spcBef>
            </a:pPr>
            <a:r>
              <a:rPr lang="en-US" b="1" dirty="0" smtClean="0"/>
              <a:t>Client’s Tax Director generally may be hesitant to work with Outside Auditors (including Tax Professionals at Audit Firm) in helping to manage tax risk</a:t>
            </a:r>
          </a:p>
          <a:p>
            <a:pPr marL="976313" indent="-514350">
              <a:lnSpc>
                <a:spcPct val="120000"/>
              </a:lnSpc>
              <a:spcBef>
                <a:spcPts val="600"/>
              </a:spcBef>
              <a:buFont typeface="Wingdings" pitchFamily="2" charset="2"/>
              <a:buChar char="§"/>
            </a:pPr>
            <a:r>
              <a:rPr lang="en-US" dirty="0" smtClean="0"/>
              <a:t>Most Tax Department are facing staffing shortages at a time of significant increases in workloads and don’t need additional projects at this time</a:t>
            </a:r>
          </a:p>
          <a:p>
            <a:pPr marL="976313" indent="-514350">
              <a:lnSpc>
                <a:spcPct val="120000"/>
              </a:lnSpc>
              <a:spcBef>
                <a:spcPts val="600"/>
              </a:spcBef>
              <a:buFont typeface="Wingdings" pitchFamily="2" charset="2"/>
              <a:buChar char="§"/>
            </a:pPr>
            <a:r>
              <a:rPr lang="en-US" dirty="0" smtClean="0"/>
              <a:t>Lack of understanding of the type of assistance outside auditors/tax professionals can provide</a:t>
            </a:r>
          </a:p>
          <a:p>
            <a:pPr marL="976313" indent="-514350">
              <a:lnSpc>
                <a:spcPct val="120000"/>
              </a:lnSpc>
              <a:spcBef>
                <a:spcPts val="600"/>
              </a:spcBef>
              <a:buFont typeface="Wingdings" pitchFamily="2" charset="2"/>
              <a:buChar char="§"/>
            </a:pPr>
            <a:r>
              <a:rPr lang="en-US" dirty="0" smtClean="0"/>
              <a:t>Lack of understanding of auditor’s role</a:t>
            </a:r>
          </a:p>
          <a:p>
            <a:pPr marL="457200" indent="-457200">
              <a:lnSpc>
                <a:spcPct val="120000"/>
              </a:lnSpc>
              <a:spcBef>
                <a:spcPts val="600"/>
              </a:spcBef>
              <a:buFont typeface="Wingdings" pitchFamily="2" charset="2"/>
              <a:buChar char="§"/>
            </a:pPr>
            <a:endParaRPr lang="en-US" dirty="0"/>
          </a:p>
        </p:txBody>
      </p:sp>
    </p:spTree>
    <p:extLst>
      <p:ext uri="{BB962C8B-B14F-4D97-AF65-F5344CB8AC3E}">
        <p14:creationId xmlns:p14="http://schemas.microsoft.com/office/powerpoint/2010/main" val="2553653518"/>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Board/Audit Committee Tax Risk Policy</a:t>
            </a:r>
            <a:endParaRPr lang="en-US" dirty="0"/>
          </a:p>
        </p:txBody>
      </p:sp>
      <p:sp>
        <p:nvSpPr>
          <p:cNvPr id="9" name="Content Placeholder 8"/>
          <p:cNvSpPr>
            <a:spLocks noGrp="1"/>
          </p:cNvSpPr>
          <p:nvPr>
            <p:ph sz="quarter" idx="10"/>
          </p:nvPr>
        </p:nvSpPr>
        <p:spPr/>
        <p:txBody>
          <a:bodyPr/>
          <a:lstStyle/>
          <a:p>
            <a:r>
              <a:rPr lang="en-US" b="1" dirty="0" smtClean="0"/>
              <a:t>Risk Management</a:t>
            </a:r>
          </a:p>
          <a:p>
            <a:r>
              <a:rPr lang="en-US" dirty="0" smtClean="0"/>
              <a:t>Tax Risk Objectives</a:t>
            </a:r>
          </a:p>
          <a:p>
            <a:r>
              <a:rPr lang="en-US" dirty="0" smtClean="0"/>
              <a:t>Tax Risk Management Guiding Principles</a:t>
            </a:r>
          </a:p>
          <a:p>
            <a:r>
              <a:rPr lang="en-US" dirty="0" smtClean="0"/>
              <a:t>Tax Risk Tolerance</a:t>
            </a:r>
          </a:p>
          <a:p>
            <a:r>
              <a:rPr lang="en-US" dirty="0" smtClean="0"/>
              <a:t>Roles and Responsibilities</a:t>
            </a:r>
          </a:p>
          <a:p>
            <a:r>
              <a:rPr lang="en-US" dirty="0" smtClean="0"/>
              <a:t>Reporting and Communication</a:t>
            </a:r>
          </a:p>
          <a:p>
            <a:r>
              <a:rPr lang="en-US" dirty="0" smtClean="0"/>
              <a:t>Tax Risk Plan</a:t>
            </a:r>
            <a:endParaRPr lang="en-US" dirty="0"/>
          </a:p>
        </p:txBody>
      </p:sp>
    </p:spTree>
    <p:extLst>
      <p:ext uri="{BB962C8B-B14F-4D97-AF65-F5344CB8AC3E}">
        <p14:creationId xmlns:p14="http://schemas.microsoft.com/office/powerpoint/2010/main" val="63247061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panama</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hack of a Panama-based law firm resulted in 11.5 million documents from the law firm's database (the “Panama Papers”) being leaked.</a:t>
            </a:r>
          </a:p>
          <a:p>
            <a:pPr marL="0" indent="0">
              <a:buNone/>
            </a:pPr>
            <a:endParaRPr lang="en-US" sz="1600" dirty="0"/>
          </a:p>
          <a:p>
            <a:r>
              <a:rPr lang="en-US" dirty="0"/>
              <a:t>The Panama Papers implicate high-profile business leaders, athletes and other influential individuals in using shell companies and overseas tax havens to shield cash from taxation. </a:t>
            </a:r>
          </a:p>
          <a:p>
            <a:pPr marL="0" indent="0">
              <a:buNone/>
            </a:pPr>
            <a:endParaRPr lang="en-US" sz="1200" dirty="0"/>
          </a:p>
          <a:p>
            <a:r>
              <a:rPr lang="en-US" dirty="0"/>
              <a:t>In remarks delivered on April 5, President Obama said, “Tax avoidance is a big global problem. A lot of it's legal, but that's exactly the problem. It's not that they're breaking the laws, it's that the laws are so poorly designed.”</a:t>
            </a:r>
          </a:p>
          <a:p>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4</a:t>
            </a:fld>
            <a:endParaRPr lang="en-US"/>
          </a:p>
        </p:txBody>
      </p:sp>
    </p:spTree>
    <p:extLst>
      <p:ext uri="{BB962C8B-B14F-4D97-AF65-F5344CB8AC3E}">
        <p14:creationId xmlns:p14="http://schemas.microsoft.com/office/powerpoint/2010/main" val="1528594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074" name="Picture 2" descr="C:\Users\jpark\AppData\Local\Microsoft\Windows\Temporary Internet Files\Content.IE5\3EY8BN0T\MP900398831[1].jpg"/>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12934"/>
          <a:stretch/>
        </p:blipFill>
        <p:spPr bwMode="auto">
          <a:xfrm>
            <a:off x="457200" y="1600200"/>
            <a:ext cx="8229600" cy="464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13358"/>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400"/>
            <a:ext cx="9144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531" y="328610"/>
            <a:ext cx="2931469" cy="9200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8610"/>
            <a:ext cx="1295400" cy="1411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032" y="4648200"/>
            <a:ext cx="3233918" cy="1576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0" y="4086016"/>
            <a:ext cx="5029200" cy="2800767"/>
          </a:xfrm>
          <a:prstGeom prst="rect">
            <a:avLst/>
          </a:prstGeom>
          <a:noFill/>
        </p:spPr>
        <p:txBody>
          <a:bodyPr wrap="square" rtlCol="0">
            <a:spAutoFit/>
          </a:bodyPr>
          <a:lstStyle/>
          <a:p>
            <a:pPr algn="ctr" eaLnBrk="0" fontAlgn="base" hangingPunct="0">
              <a:spcBef>
                <a:spcPct val="0"/>
              </a:spcBef>
              <a:spcAft>
                <a:spcPct val="0"/>
              </a:spcAft>
            </a:pPr>
            <a:r>
              <a:rPr lang="en-US" altLang="en-US" sz="1600" b="1" dirty="0">
                <a:solidFill>
                  <a:schemeClr val="tx2"/>
                </a:solidFill>
                <a:latin typeface="Times New Roman" pitchFamily="18" charset="0"/>
              </a:rPr>
              <a:t>Dave </a:t>
            </a:r>
            <a:r>
              <a:rPr lang="en-US" altLang="en-US" sz="1600" b="1" dirty="0" smtClean="0">
                <a:solidFill>
                  <a:schemeClr val="tx2"/>
                </a:solidFill>
                <a:latin typeface="Times New Roman" pitchFamily="18" charset="0"/>
              </a:rPr>
              <a:t>Springsteen, CPA, CGMA</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Partner, Practice Leader</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National Tax Services</a:t>
            </a:r>
            <a:endParaRPr lang="en-US" altLang="en-US" sz="1600" b="1" dirty="0">
              <a:solidFill>
                <a:schemeClr val="tx2"/>
              </a:solidFill>
              <a:latin typeface="Times New Roman" pitchFamily="18" charset="0"/>
            </a:endParaRPr>
          </a:p>
          <a:p>
            <a:pPr algn="ctr" eaLnBrk="0" fontAlgn="base" hangingPunct="0">
              <a:spcBef>
                <a:spcPct val="0"/>
              </a:spcBef>
              <a:spcAft>
                <a:spcPct val="0"/>
              </a:spcAft>
            </a:pPr>
            <a:r>
              <a:rPr lang="en-US" altLang="en-US" sz="1600" b="1" dirty="0" err="1" smtClean="0">
                <a:solidFill>
                  <a:schemeClr val="tx2"/>
                </a:solidFill>
                <a:latin typeface="Times New Roman" pitchFamily="18" charset="0"/>
              </a:rPr>
              <a:t>WithumSmith+Brown</a:t>
            </a:r>
            <a:r>
              <a:rPr lang="en-US" altLang="en-US" sz="1600" b="1" dirty="0" smtClean="0">
                <a:solidFill>
                  <a:schemeClr val="tx2"/>
                </a:solidFill>
                <a:latin typeface="Times New Roman" pitchFamily="18" charset="0"/>
              </a:rPr>
              <a:t>, PC</a:t>
            </a:r>
            <a:endParaRPr lang="en-US" altLang="en-US" sz="1600" b="1" dirty="0">
              <a:solidFill>
                <a:schemeClr val="tx2"/>
              </a:solidFill>
              <a:latin typeface="Times New Roman" pitchFamily="18" charset="0"/>
            </a:endParaRPr>
          </a:p>
          <a:p>
            <a:pPr algn="ctr" eaLnBrk="0" fontAlgn="base" hangingPunct="0">
              <a:spcBef>
                <a:spcPct val="0"/>
              </a:spcBef>
              <a:spcAft>
                <a:spcPct val="0"/>
              </a:spcAft>
            </a:pPr>
            <a:r>
              <a:rPr lang="en-US" altLang="en-US" sz="1600" b="1" dirty="0">
                <a:solidFill>
                  <a:schemeClr val="tx2"/>
                </a:solidFill>
                <a:latin typeface="Times New Roman" pitchFamily="18" charset="0"/>
              </a:rPr>
              <a:t>5 Vaughn Drive</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Princeton</a:t>
            </a:r>
            <a:r>
              <a:rPr lang="en-US" altLang="en-US" sz="1600" b="1" dirty="0">
                <a:solidFill>
                  <a:schemeClr val="tx2"/>
                </a:solidFill>
                <a:latin typeface="Times New Roman" pitchFamily="18" charset="0"/>
              </a:rPr>
              <a:t>, NJ </a:t>
            </a:r>
            <a:r>
              <a:rPr lang="en-US" altLang="en-US" sz="1600" b="1" dirty="0" smtClean="0">
                <a:solidFill>
                  <a:schemeClr val="tx2"/>
                </a:solidFill>
                <a:latin typeface="Times New Roman" pitchFamily="18" charset="0"/>
              </a:rPr>
              <a:t>08540</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T (609) 520 1188</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M (732) 598 8924</a:t>
            </a:r>
          </a:p>
          <a:p>
            <a:pPr algn="ctr" eaLnBrk="0" fontAlgn="base" hangingPunct="0">
              <a:spcBef>
                <a:spcPct val="0"/>
              </a:spcBef>
              <a:spcAft>
                <a:spcPct val="0"/>
              </a:spcAft>
            </a:pPr>
            <a:r>
              <a:rPr lang="en-US" altLang="en-US" sz="1600" b="1" dirty="0" smtClean="0">
                <a:solidFill>
                  <a:schemeClr val="tx2"/>
                </a:solidFill>
                <a:latin typeface="Times New Roman" pitchFamily="18" charset="0"/>
              </a:rPr>
              <a:t>F (609) 514 5906</a:t>
            </a:r>
          </a:p>
          <a:p>
            <a:pPr algn="ctr" eaLnBrk="0" fontAlgn="base" hangingPunct="0">
              <a:spcBef>
                <a:spcPct val="0"/>
              </a:spcBef>
              <a:spcAft>
                <a:spcPct val="0"/>
              </a:spcAft>
            </a:pPr>
            <a:r>
              <a:rPr lang="en-US" altLang="en-US" sz="1600" b="1" dirty="0">
                <a:solidFill>
                  <a:schemeClr val="tx2"/>
                </a:solidFill>
                <a:latin typeface="Times New Roman" pitchFamily="18" charset="0"/>
              </a:rPr>
              <a:t>dspringsteen@withum.com</a:t>
            </a:r>
            <a:endParaRPr lang="en-US" altLang="en-US" sz="1600" b="1" dirty="0" smtClean="0">
              <a:solidFill>
                <a:schemeClr val="tx2"/>
              </a:solidFill>
              <a:latin typeface="Times New Roman" pitchFamily="18" charset="0"/>
            </a:endParaRPr>
          </a:p>
          <a:p>
            <a:pPr algn="ctr" eaLnBrk="0" fontAlgn="base" hangingPunct="0">
              <a:spcBef>
                <a:spcPct val="0"/>
              </a:spcBef>
              <a:spcAft>
                <a:spcPct val="0"/>
              </a:spcAft>
            </a:pPr>
            <a:endParaRPr lang="en-US" altLang="en-US" sz="1600" b="1" dirty="0">
              <a:solidFill>
                <a:schemeClr val="tx2"/>
              </a:solidFill>
              <a:latin typeface="Times New Roman" pitchFamily="18" charset="0"/>
            </a:endParaRPr>
          </a:p>
        </p:txBody>
      </p:sp>
      <p:sp>
        <p:nvSpPr>
          <p:cNvPr id="7" name="TextBox 6"/>
          <p:cNvSpPr txBox="1"/>
          <p:nvPr/>
        </p:nvSpPr>
        <p:spPr>
          <a:xfrm>
            <a:off x="1859666" y="1600200"/>
            <a:ext cx="5638800" cy="2308324"/>
          </a:xfrm>
          <a:prstGeom prst="rect">
            <a:avLst/>
          </a:prstGeom>
          <a:noFill/>
        </p:spPr>
        <p:txBody>
          <a:bodyPr wrap="square" rtlCol="0">
            <a:spAutoFit/>
          </a:bodyPr>
          <a:lstStyle/>
          <a:p>
            <a:pPr algn="ctr"/>
            <a:r>
              <a:rPr lang="en-US" sz="3600" b="1" dirty="0" smtClean="0">
                <a:solidFill>
                  <a:srgbClr val="008080"/>
                </a:solidFill>
              </a:rPr>
              <a:t>IAPA USA Regional Conference</a:t>
            </a:r>
          </a:p>
          <a:p>
            <a:pPr algn="ctr"/>
            <a:r>
              <a:rPr lang="en-US" sz="3600" b="1" dirty="0" smtClean="0">
                <a:solidFill>
                  <a:srgbClr val="008080"/>
                </a:solidFill>
              </a:rPr>
              <a:t>Portland, Oregon </a:t>
            </a:r>
          </a:p>
          <a:p>
            <a:pPr algn="ctr"/>
            <a:r>
              <a:rPr lang="en-US" sz="3600" b="1" dirty="0" smtClean="0">
                <a:solidFill>
                  <a:srgbClr val="008080"/>
                </a:solidFill>
              </a:rPr>
              <a:t>June 24-26, 2016</a:t>
            </a:r>
            <a:endParaRPr lang="en-US" sz="3600" b="1" dirty="0">
              <a:solidFill>
                <a:srgbClr val="008080"/>
              </a:solidFill>
            </a:endParaRPr>
          </a:p>
        </p:txBody>
      </p:sp>
    </p:spTree>
    <p:extLst>
      <p:ext uri="{BB962C8B-B14F-4D97-AF65-F5344CB8AC3E}">
        <p14:creationId xmlns:p14="http://schemas.microsoft.com/office/powerpoint/2010/main" val="248209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fatca</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Designed to identify assets of U.S. persons being held offshore</a:t>
            </a:r>
          </a:p>
          <a:p>
            <a:endParaRPr lang="en-US" sz="1400" dirty="0"/>
          </a:p>
          <a:p>
            <a:r>
              <a:rPr lang="en-US" sz="2400" dirty="0"/>
              <a:t>New withholding regime imposes a withholding tax on “</a:t>
            </a:r>
            <a:r>
              <a:rPr lang="en-US" sz="2400" dirty="0" err="1"/>
              <a:t>withholdable</a:t>
            </a:r>
            <a:r>
              <a:rPr lang="en-US" sz="2400" dirty="0"/>
              <a:t> payments” if certain requirements are not met.</a:t>
            </a:r>
          </a:p>
          <a:p>
            <a:endParaRPr lang="en-US" sz="1400" dirty="0"/>
          </a:p>
          <a:p>
            <a:pPr lvl="1"/>
            <a:r>
              <a:rPr lang="en-US" dirty="0" err="1"/>
              <a:t>Payors</a:t>
            </a:r>
            <a:r>
              <a:rPr lang="en-US" dirty="0"/>
              <a:t> (or withholding agents) of U.S. sourced income and gross proceeds must withhold 30% on payments to non-U.S. Entities that do not certify their compliance with FATCA or disclose their substantial U.S. owners.</a:t>
            </a:r>
          </a:p>
          <a:p>
            <a:pPr marL="400050" lvl="1" indent="0">
              <a:buNone/>
            </a:pPr>
            <a:endParaRPr lang="en-US" sz="1400" dirty="0"/>
          </a:p>
          <a:p>
            <a:pPr lvl="1"/>
            <a:r>
              <a:rPr lang="en-US" sz="2600" dirty="0"/>
              <a:t>FATCA withholding does not allow tax treaty based exemptions or other reductions of the withholding tax rate.</a:t>
            </a:r>
          </a:p>
        </p:txBody>
      </p:sp>
      <p:sp>
        <p:nvSpPr>
          <p:cNvPr id="4" name="Slide Number Placeholder 3"/>
          <p:cNvSpPr>
            <a:spLocks noGrp="1"/>
          </p:cNvSpPr>
          <p:nvPr>
            <p:ph type="sldNum" sz="quarter" idx="12"/>
          </p:nvPr>
        </p:nvSpPr>
        <p:spPr/>
        <p:txBody>
          <a:bodyPr/>
          <a:lstStyle/>
          <a:p>
            <a:fld id="{F488C495-0412-47B8-B2AF-69C376D413B5}" type="slidenum">
              <a:rPr lang="en-US" smtClean="0"/>
              <a:t>5</a:t>
            </a:fld>
            <a:endParaRPr lang="en-US"/>
          </a:p>
        </p:txBody>
      </p:sp>
    </p:spTree>
    <p:extLst>
      <p:ext uri="{BB962C8B-B14F-4D97-AF65-F5344CB8AC3E}">
        <p14:creationId xmlns:p14="http://schemas.microsoft.com/office/powerpoint/2010/main" val="599584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Fatca</a:t>
            </a:r>
            <a:r>
              <a:rPr lang="en-US" dirty="0" smtClean="0"/>
              <a:t> </a:t>
            </a:r>
            <a:r>
              <a:rPr lang="en-US" sz="1800" dirty="0" smtClean="0"/>
              <a:t>(cont’d)</a:t>
            </a:r>
            <a:endParaRPr lang="en-US" sz="1800" dirty="0"/>
          </a:p>
        </p:txBody>
      </p:sp>
      <p:sp>
        <p:nvSpPr>
          <p:cNvPr id="3" name="Content Placeholder 2"/>
          <p:cNvSpPr>
            <a:spLocks noGrp="1"/>
          </p:cNvSpPr>
          <p:nvPr>
            <p:ph idx="1"/>
          </p:nvPr>
        </p:nvSpPr>
        <p:spPr>
          <a:xfrm>
            <a:off x="457200" y="4038600"/>
            <a:ext cx="8229600" cy="1858963"/>
          </a:xfrm>
        </p:spPr>
        <p:txBody>
          <a:bodyPr>
            <a:normAutofit lnSpcReduction="10000"/>
          </a:bodyPr>
          <a:lstStyle/>
          <a:p>
            <a:pPr marL="0" indent="0">
              <a:buNone/>
            </a:pPr>
            <a:endParaRPr lang="en-US" dirty="0"/>
          </a:p>
          <a:p>
            <a:pPr marL="0" indent="0">
              <a:buNone/>
            </a:pPr>
            <a:r>
              <a:rPr lang="en-US" dirty="0"/>
              <a:t>NOTE: The W8 series is </a:t>
            </a:r>
            <a:r>
              <a:rPr lang="en-US" u="sng" dirty="0"/>
              <a:t>not filed with the IRS</a:t>
            </a:r>
            <a:r>
              <a:rPr lang="en-US" dirty="0"/>
              <a:t>.  Rather, it is maintained by the U.S. </a:t>
            </a:r>
            <a:r>
              <a:rPr lang="en-US" dirty="0" err="1"/>
              <a:t>payor</a:t>
            </a:r>
            <a:r>
              <a:rPr lang="en-US" dirty="0"/>
              <a:t> in order to document the payee’s status as foreign.</a:t>
            </a:r>
          </a:p>
          <a:p>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6</a:t>
            </a:fld>
            <a:endParaRPr lang="en-US"/>
          </a:p>
        </p:txBody>
      </p:sp>
      <p:graphicFrame>
        <p:nvGraphicFramePr>
          <p:cNvPr id="6" name="Diagram 5"/>
          <p:cNvGraphicFramePr/>
          <p:nvPr>
            <p:extLst>
              <p:ext uri="{D42A27DB-BD31-4B8C-83A1-F6EECF244321}">
                <p14:modId xmlns:p14="http://schemas.microsoft.com/office/powerpoint/2010/main" val="3900001458"/>
              </p:ext>
            </p:extLst>
          </p:nvPr>
        </p:nvGraphicFramePr>
        <p:xfrm>
          <a:off x="1295400" y="1752600"/>
          <a:ext cx="6096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418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a:t>
            </a:r>
            <a:endParaRPr lang="en-US" dirty="0"/>
          </a:p>
        </p:txBody>
      </p:sp>
      <p:sp>
        <p:nvSpPr>
          <p:cNvPr id="4" name="Slide Number Placeholder 3"/>
          <p:cNvSpPr>
            <a:spLocks noGrp="1"/>
          </p:cNvSpPr>
          <p:nvPr>
            <p:ph type="sldNum" sz="quarter" idx="12"/>
          </p:nvPr>
        </p:nvSpPr>
        <p:spPr/>
        <p:txBody>
          <a:bodyPr/>
          <a:lstStyle/>
          <a:p>
            <a:fld id="{F488C495-0412-47B8-B2AF-69C376D413B5}" type="slidenum">
              <a:rPr lang="en-US" smtClean="0"/>
              <a:t>7</a:t>
            </a:fld>
            <a:endParaRPr lang="en-US"/>
          </a:p>
        </p:txBody>
      </p:sp>
      <p:graphicFrame>
        <p:nvGraphicFramePr>
          <p:cNvPr id="5" name="Diagram 4"/>
          <p:cNvGraphicFramePr/>
          <p:nvPr>
            <p:extLst>
              <p:ext uri="{D42A27DB-BD31-4B8C-83A1-F6EECF244321}">
                <p14:modId xmlns:p14="http://schemas.microsoft.com/office/powerpoint/2010/main" val="1002537956"/>
              </p:ext>
            </p:extLst>
          </p:nvPr>
        </p:nvGraphicFramePr>
        <p:xfrm>
          <a:off x="609600" y="15240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97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Inversions </a:t>
            </a:r>
            <a:r>
              <a:rPr lang="en-US" sz="1800" dirty="0"/>
              <a:t>(cont’d)</a:t>
            </a:r>
          </a:p>
        </p:txBody>
      </p:sp>
      <p:sp>
        <p:nvSpPr>
          <p:cNvPr id="4" name="Slide Number Placeholder 3"/>
          <p:cNvSpPr>
            <a:spLocks noGrp="1"/>
          </p:cNvSpPr>
          <p:nvPr>
            <p:ph type="sldNum" sz="quarter" idx="12"/>
          </p:nvPr>
        </p:nvSpPr>
        <p:spPr/>
        <p:txBody>
          <a:bodyPr/>
          <a:lstStyle/>
          <a:p>
            <a:fld id="{F488C495-0412-47B8-B2AF-69C376D413B5}"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3352879197"/>
              </p:ext>
            </p:extLst>
          </p:nvPr>
        </p:nvGraphicFramePr>
        <p:xfrm>
          <a:off x="381000" y="1600200"/>
          <a:ext cx="8229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371600" y="2895601"/>
            <a:ext cx="6781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Foreign corporation completes the direct or indirect acquisition of substantially all of the properties held directly or indirectly by a U.S. corporation</a:t>
            </a:r>
          </a:p>
          <a:p>
            <a:pPr marL="285750" indent="-285750">
              <a:buFont typeface="Arial" panose="020B0604020202020204" pitchFamily="34" charset="0"/>
              <a:buChar char="•"/>
            </a:pPr>
            <a:r>
              <a:rPr lang="en-US" dirty="0"/>
              <a:t>The shareholders of the U.S. corporation obtain 80% or more of the foreign corporation’s stock (vote or value); AND</a:t>
            </a:r>
          </a:p>
          <a:p>
            <a:pPr marL="285750" indent="-285750">
              <a:buFont typeface="Arial" panose="020B0604020202020204" pitchFamily="34" charset="0"/>
              <a:buChar char="•"/>
            </a:pPr>
            <a:r>
              <a:rPr lang="en-US" dirty="0"/>
              <a:t>The foreign corporation (</a:t>
            </a:r>
            <a:r>
              <a:rPr lang="en-US" dirty="0" err="1"/>
              <a:t>Exanded</a:t>
            </a:r>
            <a:r>
              <a:rPr lang="en-US" dirty="0"/>
              <a:t> Affiliated Group, EAG) doesn’t have substantial business activities in the foreign corporation’s country of </a:t>
            </a:r>
            <a:r>
              <a:rPr lang="en-US" dirty="0" smtClean="0"/>
              <a:t>incorporation / </a:t>
            </a:r>
            <a:r>
              <a:rPr lang="en-US" dirty="0"/>
              <a:t>organization when compared to total business activities.</a:t>
            </a:r>
          </a:p>
        </p:txBody>
      </p:sp>
    </p:spTree>
    <p:extLst>
      <p:ext uri="{BB962C8B-B14F-4D97-AF65-F5344CB8AC3E}">
        <p14:creationId xmlns:p14="http://schemas.microsoft.com/office/powerpoint/2010/main" val="48105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Inversions </a:t>
            </a:r>
            <a:r>
              <a:rPr lang="en-US" sz="1800" dirty="0"/>
              <a:t>(cont’d)</a:t>
            </a:r>
          </a:p>
        </p:txBody>
      </p:sp>
      <p:sp>
        <p:nvSpPr>
          <p:cNvPr id="4" name="Slide Number Placeholder 3"/>
          <p:cNvSpPr>
            <a:spLocks noGrp="1"/>
          </p:cNvSpPr>
          <p:nvPr>
            <p:ph type="sldNum" sz="quarter" idx="12"/>
          </p:nvPr>
        </p:nvSpPr>
        <p:spPr/>
        <p:txBody>
          <a:bodyPr/>
          <a:lstStyle/>
          <a:p>
            <a:fld id="{F488C495-0412-47B8-B2AF-69C376D413B5}" type="slidenum">
              <a:rPr lang="en-US" smtClean="0"/>
              <a:t>9</a:t>
            </a:fld>
            <a:endParaRPr lang="en-US"/>
          </a:p>
        </p:txBody>
      </p:sp>
      <p:graphicFrame>
        <p:nvGraphicFramePr>
          <p:cNvPr id="5" name="Diagram 4"/>
          <p:cNvGraphicFramePr/>
          <p:nvPr>
            <p:extLst>
              <p:ext uri="{D42A27DB-BD31-4B8C-83A1-F6EECF244321}">
                <p14:modId xmlns:p14="http://schemas.microsoft.com/office/powerpoint/2010/main" val="3757447178"/>
              </p:ext>
            </p:extLst>
          </p:nvPr>
        </p:nvGraphicFramePr>
        <p:xfrm>
          <a:off x="381000" y="1600200"/>
          <a:ext cx="8229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371600" y="2895601"/>
            <a:ext cx="6781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Foreign corporation completes the direct or indirect acquisition of substantially all of the properties held directly or indirectly by a U.S. corporation</a:t>
            </a:r>
          </a:p>
          <a:p>
            <a:pPr marL="285750" indent="-285750">
              <a:buFont typeface="Arial" panose="020B0604020202020204" pitchFamily="34" charset="0"/>
              <a:buChar char="•"/>
            </a:pPr>
            <a:r>
              <a:rPr lang="en-US" dirty="0"/>
              <a:t>The shareholders of the U.S. corporation obtain 80% or more of the foreign corporation’s stock (vote or value); AND</a:t>
            </a:r>
          </a:p>
          <a:p>
            <a:pPr marL="285750" indent="-285750">
              <a:buFont typeface="Arial" panose="020B0604020202020204" pitchFamily="34" charset="0"/>
              <a:buChar char="•"/>
            </a:pPr>
            <a:r>
              <a:rPr lang="en-US" dirty="0"/>
              <a:t>The foreign corporation (</a:t>
            </a:r>
            <a:r>
              <a:rPr lang="en-US" dirty="0" err="1"/>
              <a:t>Exanded</a:t>
            </a:r>
            <a:r>
              <a:rPr lang="en-US" dirty="0"/>
              <a:t> Affiliated Group, EAG) doesn’t have substantial business activities in the foreign corporation’s country of </a:t>
            </a:r>
            <a:r>
              <a:rPr lang="en-US" dirty="0" smtClean="0"/>
              <a:t>incorporation / </a:t>
            </a:r>
            <a:r>
              <a:rPr lang="en-US" dirty="0"/>
              <a:t>organization when compared to total business activities</a:t>
            </a:r>
            <a:r>
              <a:rPr lang="en-US" dirty="0" smtClean="0"/>
              <a:t>.</a:t>
            </a:r>
          </a:p>
          <a:p>
            <a:pPr marL="285750" indent="-285750">
              <a:buFont typeface="Arial" panose="020B0604020202020204" pitchFamily="34" charset="0"/>
              <a:buChar char="•"/>
            </a:pPr>
            <a:r>
              <a:rPr lang="en-US" dirty="0" smtClean="0"/>
              <a:t>385 Regulations- debt/ equity</a:t>
            </a:r>
            <a:endParaRPr lang="en-US" dirty="0"/>
          </a:p>
        </p:txBody>
      </p:sp>
    </p:spTree>
    <p:extLst>
      <p:ext uri="{BB962C8B-B14F-4D97-AF65-F5344CB8AC3E}">
        <p14:creationId xmlns:p14="http://schemas.microsoft.com/office/powerpoint/2010/main" val="2483963032"/>
      </p:ext>
    </p:extLst>
  </p:cSld>
  <p:clrMapOvr>
    <a:masterClrMapping/>
  </p:clrMapOvr>
</p:sld>
</file>

<file path=ppt/theme/theme1.xml><?xml version="1.0" encoding="utf-8"?>
<a:theme xmlns:a="http://schemas.openxmlformats.org/drawingml/2006/main" name="pptD743.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pptD743.tmp</Template>
  <TotalTime>7368</TotalTime>
  <Words>2724</Words>
  <Application>Microsoft Office PowerPoint</Application>
  <PresentationFormat>On-screen Show (4:3)</PresentationFormat>
  <Paragraphs>322</Paragraphs>
  <Slides>41</Slides>
  <Notes>2</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pptD743.tmp</vt:lpstr>
      <vt:lpstr>Custom Design</vt:lpstr>
      <vt:lpstr>PowerPoint Presentation</vt:lpstr>
      <vt:lpstr>soccer</vt:lpstr>
      <vt:lpstr>Top tax newsmakers</vt:lpstr>
      <vt:lpstr>panama</vt:lpstr>
      <vt:lpstr>fatca</vt:lpstr>
      <vt:lpstr>Fatca (cont’d)</vt:lpstr>
      <vt:lpstr>inversions</vt:lpstr>
      <vt:lpstr>Inversions (cont’d)</vt:lpstr>
      <vt:lpstr>Inversions (cont’d)</vt:lpstr>
      <vt:lpstr>Social tax - Apple, google &amp; mcdonald’s, starbucks</vt:lpstr>
      <vt:lpstr>Tangible personal property regulations</vt:lpstr>
      <vt:lpstr>Tangible personal property regulations (cont’d)</vt:lpstr>
      <vt:lpstr>beps</vt:lpstr>
      <vt:lpstr>Beps PARTICIPATING COUNTRIES</vt:lpstr>
      <vt:lpstr>Beps ACTION PLAN (CONT’D)</vt:lpstr>
      <vt:lpstr>Beps ACTION PLAN (CONT’D)</vt:lpstr>
      <vt:lpstr>Internet taxation (e-commerce)</vt:lpstr>
      <vt:lpstr>Internet taxation (e-commerce) (CONT’D)</vt:lpstr>
      <vt:lpstr>PowerPoint Presentation</vt:lpstr>
      <vt:lpstr>Tough times @ irs – audit stats</vt:lpstr>
      <vt:lpstr>Tax related identity theft</vt:lpstr>
      <vt:lpstr>Tax related identity theft (CONT’D)</vt:lpstr>
      <vt:lpstr>WARNING SIGNS OF identity theft </vt:lpstr>
      <vt:lpstr>CARBON TAX</vt:lpstr>
      <vt:lpstr>Tax Risk:  a World of Change, your challenge</vt:lpstr>
      <vt:lpstr>What is Tax Risk Management?</vt:lpstr>
      <vt:lpstr>Global Tax Climate Change</vt:lpstr>
      <vt:lpstr>PowerPoint Presentation</vt:lpstr>
      <vt:lpstr>Growing Challenge:  Widening Gap of Expectations</vt:lpstr>
      <vt:lpstr> “Change Engines” </vt:lpstr>
      <vt:lpstr>Time Allocation</vt:lpstr>
      <vt:lpstr>Focus Tax Risk Management – keep us out of trouble</vt:lpstr>
      <vt:lpstr>Effectively managing tax risk across the company</vt:lpstr>
      <vt:lpstr>Tax Risk</vt:lpstr>
      <vt:lpstr>Tax Risk - examples</vt:lpstr>
      <vt:lpstr>Processes</vt:lpstr>
      <vt:lpstr>effective global tax controversy control</vt:lpstr>
      <vt:lpstr>Tax/Auditor Interaction to Date</vt:lpstr>
      <vt:lpstr>Board/Audit Committee Tax Risk Policy</vt:lpstr>
      <vt:lpstr>QUESTIONS?</vt:lpstr>
      <vt:lpstr>PowerPoint Presentation</vt:lpstr>
    </vt:vector>
  </TitlesOfParts>
  <Company>WS+B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wsb</dc:creator>
  <cp:lastModifiedBy>Louise Norbury</cp:lastModifiedBy>
  <cp:revision>652</cp:revision>
  <cp:lastPrinted>2016-04-08T18:19:03Z</cp:lastPrinted>
  <dcterms:created xsi:type="dcterms:W3CDTF">2013-08-01T19:45:24Z</dcterms:created>
  <dcterms:modified xsi:type="dcterms:W3CDTF">2016-06-09T08:24:34Z</dcterms:modified>
</cp:coreProperties>
</file>