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Montserrat Medium" pitchFamily="2" charset="77"/>
      <p:regular r:id="rId19"/>
      <p:bold r:id="rId20"/>
      <p:italic r:id="rId21"/>
      <p:bold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  <p:embeddedFont>
      <p:font typeface="Montserrat ExtraLight" pitchFamily="2" charset="77"/>
      <p:regular r:id="rId27"/>
      <p:bold r:id="rId28"/>
      <p:italic r:id="rId29"/>
      <p:boldItalic r:id="rId30"/>
    </p:embeddedFont>
    <p:embeddedFont>
      <p:font typeface="Montserrat Light" pitchFamily="2" charset="77"/>
      <p:regular r:id="rId31"/>
      <p:bold r:id="rId32"/>
      <p:italic r:id="rId33"/>
      <p:boldItalic r:id="rId34"/>
    </p:embeddedFont>
    <p:embeddedFont>
      <p:font typeface="Montserrat" pitchFamily="2" charset="77"/>
      <p:regular r:id="rId35"/>
      <p:bold r:id="rId36"/>
      <p:italic r:id="rId37"/>
      <p:boldItalic r:id="rId38"/>
    </p:embeddedFont>
    <p:embeddedFont>
      <p:font typeface="Montserrat SemiBold" pitchFamily="2" charset="77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Shape 8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B6D7A8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B6D7A8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141414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Shape 8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75" y="0"/>
            <a:ext cx="9144000" cy="450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489075" y="548125"/>
            <a:ext cx="1654931" cy="2848909"/>
          </a:xfrm>
          <a:custGeom>
            <a:avLst/>
            <a:gdLst/>
            <a:ahLst/>
            <a:cxnLst/>
            <a:rect l="0" t="0" r="0" b="0"/>
            <a:pathLst>
              <a:path w="52500" h="90377" extrusionOk="0">
                <a:moveTo>
                  <a:pt x="52499" y="1"/>
                </a:moveTo>
                <a:lnTo>
                  <a:pt x="51271" y="75"/>
                </a:lnTo>
                <a:lnTo>
                  <a:pt x="50081" y="150"/>
                </a:lnTo>
                <a:lnTo>
                  <a:pt x="48890" y="224"/>
                </a:lnTo>
                <a:lnTo>
                  <a:pt x="47699" y="373"/>
                </a:lnTo>
                <a:lnTo>
                  <a:pt x="46509" y="522"/>
                </a:lnTo>
                <a:lnTo>
                  <a:pt x="45318" y="708"/>
                </a:lnTo>
                <a:lnTo>
                  <a:pt x="44128" y="894"/>
                </a:lnTo>
                <a:lnTo>
                  <a:pt x="42974" y="1154"/>
                </a:lnTo>
                <a:lnTo>
                  <a:pt x="41784" y="1415"/>
                </a:lnTo>
                <a:lnTo>
                  <a:pt x="40630" y="1675"/>
                </a:lnTo>
                <a:lnTo>
                  <a:pt x="39477" y="2010"/>
                </a:lnTo>
                <a:lnTo>
                  <a:pt x="38323" y="2345"/>
                </a:lnTo>
                <a:lnTo>
                  <a:pt x="37170" y="2680"/>
                </a:lnTo>
                <a:lnTo>
                  <a:pt x="36054" y="3089"/>
                </a:lnTo>
                <a:lnTo>
                  <a:pt x="34900" y="3498"/>
                </a:lnTo>
                <a:lnTo>
                  <a:pt x="33784" y="3945"/>
                </a:lnTo>
                <a:lnTo>
                  <a:pt x="32779" y="4354"/>
                </a:lnTo>
                <a:lnTo>
                  <a:pt x="31775" y="4800"/>
                </a:lnTo>
                <a:lnTo>
                  <a:pt x="30770" y="5284"/>
                </a:lnTo>
                <a:lnTo>
                  <a:pt x="29766" y="5768"/>
                </a:lnTo>
                <a:lnTo>
                  <a:pt x="28798" y="6289"/>
                </a:lnTo>
                <a:lnTo>
                  <a:pt x="27831" y="6810"/>
                </a:lnTo>
                <a:lnTo>
                  <a:pt x="26863" y="7368"/>
                </a:lnTo>
                <a:lnTo>
                  <a:pt x="25933" y="7926"/>
                </a:lnTo>
                <a:lnTo>
                  <a:pt x="24966" y="8521"/>
                </a:lnTo>
                <a:lnTo>
                  <a:pt x="24073" y="9116"/>
                </a:lnTo>
                <a:lnTo>
                  <a:pt x="23143" y="9749"/>
                </a:lnTo>
                <a:lnTo>
                  <a:pt x="22250" y="10381"/>
                </a:lnTo>
                <a:lnTo>
                  <a:pt x="21357" y="11051"/>
                </a:lnTo>
                <a:lnTo>
                  <a:pt x="20501" y="11721"/>
                </a:lnTo>
                <a:lnTo>
                  <a:pt x="19645" y="12428"/>
                </a:lnTo>
                <a:lnTo>
                  <a:pt x="18790" y="13135"/>
                </a:lnTo>
                <a:lnTo>
                  <a:pt x="17152" y="14623"/>
                </a:lnTo>
                <a:lnTo>
                  <a:pt x="15590" y="16148"/>
                </a:lnTo>
                <a:lnTo>
                  <a:pt x="14064" y="17748"/>
                </a:lnTo>
                <a:lnTo>
                  <a:pt x="12613" y="19385"/>
                </a:lnTo>
                <a:lnTo>
                  <a:pt x="11237" y="21134"/>
                </a:lnTo>
                <a:lnTo>
                  <a:pt x="9934" y="22883"/>
                </a:lnTo>
                <a:lnTo>
                  <a:pt x="9302" y="23776"/>
                </a:lnTo>
                <a:lnTo>
                  <a:pt x="8706" y="24706"/>
                </a:lnTo>
                <a:lnTo>
                  <a:pt x="8111" y="25636"/>
                </a:lnTo>
                <a:lnTo>
                  <a:pt x="7516" y="26566"/>
                </a:lnTo>
                <a:lnTo>
                  <a:pt x="6958" y="27534"/>
                </a:lnTo>
                <a:lnTo>
                  <a:pt x="6437" y="28538"/>
                </a:lnTo>
                <a:lnTo>
                  <a:pt x="5916" y="29543"/>
                </a:lnTo>
                <a:lnTo>
                  <a:pt x="5395" y="30548"/>
                </a:lnTo>
                <a:lnTo>
                  <a:pt x="4911" y="31552"/>
                </a:lnTo>
                <a:lnTo>
                  <a:pt x="4465" y="32557"/>
                </a:lnTo>
                <a:lnTo>
                  <a:pt x="4018" y="33599"/>
                </a:lnTo>
                <a:lnTo>
                  <a:pt x="3609" y="34640"/>
                </a:lnTo>
                <a:lnTo>
                  <a:pt x="3237" y="35719"/>
                </a:lnTo>
                <a:lnTo>
                  <a:pt x="2865" y="36761"/>
                </a:lnTo>
                <a:lnTo>
                  <a:pt x="2493" y="37840"/>
                </a:lnTo>
                <a:lnTo>
                  <a:pt x="2158" y="38919"/>
                </a:lnTo>
                <a:lnTo>
                  <a:pt x="1860" y="39998"/>
                </a:lnTo>
                <a:lnTo>
                  <a:pt x="1600" y="41077"/>
                </a:lnTo>
                <a:lnTo>
                  <a:pt x="1339" y="42156"/>
                </a:lnTo>
                <a:lnTo>
                  <a:pt x="1079" y="43272"/>
                </a:lnTo>
                <a:lnTo>
                  <a:pt x="856" y="44575"/>
                </a:lnTo>
                <a:lnTo>
                  <a:pt x="633" y="45840"/>
                </a:lnTo>
                <a:lnTo>
                  <a:pt x="446" y="47142"/>
                </a:lnTo>
                <a:lnTo>
                  <a:pt x="298" y="48444"/>
                </a:lnTo>
                <a:lnTo>
                  <a:pt x="186" y="49746"/>
                </a:lnTo>
                <a:lnTo>
                  <a:pt x="112" y="51086"/>
                </a:lnTo>
                <a:lnTo>
                  <a:pt x="37" y="52388"/>
                </a:lnTo>
                <a:lnTo>
                  <a:pt x="0" y="53690"/>
                </a:lnTo>
                <a:lnTo>
                  <a:pt x="37" y="54993"/>
                </a:lnTo>
                <a:lnTo>
                  <a:pt x="74" y="56332"/>
                </a:lnTo>
                <a:lnTo>
                  <a:pt x="112" y="57634"/>
                </a:lnTo>
                <a:lnTo>
                  <a:pt x="223" y="58936"/>
                </a:lnTo>
                <a:lnTo>
                  <a:pt x="372" y="60239"/>
                </a:lnTo>
                <a:lnTo>
                  <a:pt x="521" y="61541"/>
                </a:lnTo>
                <a:lnTo>
                  <a:pt x="707" y="62843"/>
                </a:lnTo>
                <a:lnTo>
                  <a:pt x="967" y="64145"/>
                </a:lnTo>
                <a:lnTo>
                  <a:pt x="1265" y="65596"/>
                </a:lnTo>
                <a:lnTo>
                  <a:pt x="1600" y="67048"/>
                </a:lnTo>
                <a:lnTo>
                  <a:pt x="1972" y="68499"/>
                </a:lnTo>
                <a:lnTo>
                  <a:pt x="2381" y="69950"/>
                </a:lnTo>
                <a:lnTo>
                  <a:pt x="2865" y="71364"/>
                </a:lnTo>
                <a:lnTo>
                  <a:pt x="3349" y="72777"/>
                </a:lnTo>
                <a:lnTo>
                  <a:pt x="3907" y="74154"/>
                </a:lnTo>
                <a:lnTo>
                  <a:pt x="4465" y="75568"/>
                </a:lnTo>
                <a:lnTo>
                  <a:pt x="5097" y="76907"/>
                </a:lnTo>
                <a:lnTo>
                  <a:pt x="5730" y="78247"/>
                </a:lnTo>
                <a:lnTo>
                  <a:pt x="6437" y="79586"/>
                </a:lnTo>
                <a:lnTo>
                  <a:pt x="7144" y="80889"/>
                </a:lnTo>
                <a:lnTo>
                  <a:pt x="7925" y="82191"/>
                </a:lnTo>
                <a:lnTo>
                  <a:pt x="8706" y="83456"/>
                </a:lnTo>
                <a:lnTo>
                  <a:pt x="9562" y="84684"/>
                </a:lnTo>
                <a:lnTo>
                  <a:pt x="10418" y="85911"/>
                </a:lnTo>
                <a:lnTo>
                  <a:pt x="11274" y="87065"/>
                </a:lnTo>
                <a:lnTo>
                  <a:pt x="12167" y="88181"/>
                </a:lnTo>
                <a:lnTo>
                  <a:pt x="13097" y="89297"/>
                </a:lnTo>
                <a:lnTo>
                  <a:pt x="14027" y="90376"/>
                </a:lnTo>
                <a:lnTo>
                  <a:pt x="14957" y="89372"/>
                </a:lnTo>
                <a:lnTo>
                  <a:pt x="15925" y="88404"/>
                </a:lnTo>
                <a:lnTo>
                  <a:pt x="16892" y="87437"/>
                </a:lnTo>
                <a:lnTo>
                  <a:pt x="17897" y="86544"/>
                </a:lnTo>
                <a:lnTo>
                  <a:pt x="18901" y="85651"/>
                </a:lnTo>
                <a:lnTo>
                  <a:pt x="19943" y="84758"/>
                </a:lnTo>
                <a:lnTo>
                  <a:pt x="20985" y="83940"/>
                </a:lnTo>
                <a:lnTo>
                  <a:pt x="22064" y="83121"/>
                </a:lnTo>
                <a:lnTo>
                  <a:pt x="23180" y="82340"/>
                </a:lnTo>
                <a:lnTo>
                  <a:pt x="24296" y="81558"/>
                </a:lnTo>
                <a:lnTo>
                  <a:pt x="25412" y="80851"/>
                </a:lnTo>
                <a:lnTo>
                  <a:pt x="26566" y="80144"/>
                </a:lnTo>
                <a:lnTo>
                  <a:pt x="27756" y="79475"/>
                </a:lnTo>
                <a:lnTo>
                  <a:pt x="28947" y="78842"/>
                </a:lnTo>
                <a:lnTo>
                  <a:pt x="30138" y="78210"/>
                </a:lnTo>
                <a:lnTo>
                  <a:pt x="31366" y="77652"/>
                </a:lnTo>
                <a:lnTo>
                  <a:pt x="32593" y="77093"/>
                </a:lnTo>
                <a:lnTo>
                  <a:pt x="33821" y="76573"/>
                </a:lnTo>
                <a:lnTo>
                  <a:pt x="35086" y="76089"/>
                </a:lnTo>
                <a:lnTo>
                  <a:pt x="36351" y="75605"/>
                </a:lnTo>
                <a:lnTo>
                  <a:pt x="37654" y="75196"/>
                </a:lnTo>
                <a:lnTo>
                  <a:pt x="38956" y="74787"/>
                </a:lnTo>
                <a:lnTo>
                  <a:pt x="40258" y="74415"/>
                </a:lnTo>
                <a:lnTo>
                  <a:pt x="41560" y="74080"/>
                </a:lnTo>
                <a:lnTo>
                  <a:pt x="42900" y="73782"/>
                </a:lnTo>
                <a:lnTo>
                  <a:pt x="44239" y="73522"/>
                </a:lnTo>
                <a:lnTo>
                  <a:pt x="45616" y="73298"/>
                </a:lnTo>
                <a:lnTo>
                  <a:pt x="46955" y="73112"/>
                </a:lnTo>
                <a:lnTo>
                  <a:pt x="48332" y="72926"/>
                </a:lnTo>
                <a:lnTo>
                  <a:pt x="49709" y="72815"/>
                </a:lnTo>
                <a:lnTo>
                  <a:pt x="51085" y="72703"/>
                </a:lnTo>
                <a:lnTo>
                  <a:pt x="52499" y="72666"/>
                </a:lnTo>
                <a:lnTo>
                  <a:pt x="52499" y="72554"/>
                </a:lnTo>
                <a:lnTo>
                  <a:pt x="51420" y="72443"/>
                </a:lnTo>
                <a:lnTo>
                  <a:pt x="50378" y="72257"/>
                </a:lnTo>
                <a:lnTo>
                  <a:pt x="49337" y="71996"/>
                </a:lnTo>
                <a:lnTo>
                  <a:pt x="48295" y="71698"/>
                </a:lnTo>
                <a:lnTo>
                  <a:pt x="47290" y="71326"/>
                </a:lnTo>
                <a:lnTo>
                  <a:pt x="46323" y="70880"/>
                </a:lnTo>
                <a:lnTo>
                  <a:pt x="45355" y="70396"/>
                </a:lnTo>
                <a:lnTo>
                  <a:pt x="44425" y="69875"/>
                </a:lnTo>
                <a:lnTo>
                  <a:pt x="43532" y="69280"/>
                </a:lnTo>
                <a:lnTo>
                  <a:pt x="42676" y="68647"/>
                </a:lnTo>
                <a:lnTo>
                  <a:pt x="41858" y="67978"/>
                </a:lnTo>
                <a:lnTo>
                  <a:pt x="41077" y="67234"/>
                </a:lnTo>
                <a:lnTo>
                  <a:pt x="40332" y="66489"/>
                </a:lnTo>
                <a:lnTo>
                  <a:pt x="39625" y="65671"/>
                </a:lnTo>
                <a:lnTo>
                  <a:pt x="38993" y="64815"/>
                </a:lnTo>
                <a:lnTo>
                  <a:pt x="38398" y="63922"/>
                </a:lnTo>
                <a:lnTo>
                  <a:pt x="38435" y="63885"/>
                </a:lnTo>
                <a:lnTo>
                  <a:pt x="37951" y="63066"/>
                </a:lnTo>
                <a:lnTo>
                  <a:pt x="37505" y="62211"/>
                </a:lnTo>
                <a:lnTo>
                  <a:pt x="37095" y="61318"/>
                </a:lnTo>
                <a:lnTo>
                  <a:pt x="36761" y="60462"/>
                </a:lnTo>
                <a:lnTo>
                  <a:pt x="36426" y="59532"/>
                </a:lnTo>
                <a:lnTo>
                  <a:pt x="36165" y="58602"/>
                </a:lnTo>
                <a:lnTo>
                  <a:pt x="35979" y="57671"/>
                </a:lnTo>
                <a:lnTo>
                  <a:pt x="35830" y="56741"/>
                </a:lnTo>
                <a:lnTo>
                  <a:pt x="35682" y="55774"/>
                </a:lnTo>
                <a:lnTo>
                  <a:pt x="35644" y="54844"/>
                </a:lnTo>
                <a:lnTo>
                  <a:pt x="35607" y="53876"/>
                </a:lnTo>
                <a:lnTo>
                  <a:pt x="35644" y="52909"/>
                </a:lnTo>
                <a:lnTo>
                  <a:pt x="35719" y="51979"/>
                </a:lnTo>
                <a:lnTo>
                  <a:pt x="35868" y="51011"/>
                </a:lnTo>
                <a:lnTo>
                  <a:pt x="36054" y="50081"/>
                </a:lnTo>
                <a:lnTo>
                  <a:pt x="36277" y="49114"/>
                </a:lnTo>
                <a:lnTo>
                  <a:pt x="36500" y="48370"/>
                </a:lnTo>
                <a:lnTo>
                  <a:pt x="36761" y="47663"/>
                </a:lnTo>
                <a:lnTo>
                  <a:pt x="37021" y="46919"/>
                </a:lnTo>
                <a:lnTo>
                  <a:pt x="37356" y="46212"/>
                </a:lnTo>
                <a:lnTo>
                  <a:pt x="37691" y="45542"/>
                </a:lnTo>
                <a:lnTo>
                  <a:pt x="38063" y="44872"/>
                </a:lnTo>
                <a:lnTo>
                  <a:pt x="38472" y="44203"/>
                </a:lnTo>
                <a:lnTo>
                  <a:pt x="38881" y="43533"/>
                </a:lnTo>
                <a:lnTo>
                  <a:pt x="39328" y="42937"/>
                </a:lnTo>
                <a:lnTo>
                  <a:pt x="39812" y="42305"/>
                </a:lnTo>
                <a:lnTo>
                  <a:pt x="40332" y="41710"/>
                </a:lnTo>
                <a:lnTo>
                  <a:pt x="40853" y="41152"/>
                </a:lnTo>
                <a:lnTo>
                  <a:pt x="41411" y="40631"/>
                </a:lnTo>
                <a:lnTo>
                  <a:pt x="41970" y="40073"/>
                </a:lnTo>
                <a:lnTo>
                  <a:pt x="42565" y="39589"/>
                </a:lnTo>
                <a:lnTo>
                  <a:pt x="43160" y="39105"/>
                </a:lnTo>
                <a:lnTo>
                  <a:pt x="44202" y="38398"/>
                </a:lnTo>
                <a:lnTo>
                  <a:pt x="45318" y="37766"/>
                </a:lnTo>
                <a:lnTo>
                  <a:pt x="46434" y="37208"/>
                </a:lnTo>
                <a:lnTo>
                  <a:pt x="47588" y="36724"/>
                </a:lnTo>
                <a:lnTo>
                  <a:pt x="48778" y="36315"/>
                </a:lnTo>
                <a:lnTo>
                  <a:pt x="50006" y="35980"/>
                </a:lnTo>
                <a:lnTo>
                  <a:pt x="51234" y="35757"/>
                </a:lnTo>
                <a:lnTo>
                  <a:pt x="52499" y="35608"/>
                </a:lnTo>
                <a:lnTo>
                  <a:pt x="52499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931233" y="2838648"/>
            <a:ext cx="1212765" cy="1117756"/>
          </a:xfrm>
          <a:custGeom>
            <a:avLst/>
            <a:gdLst/>
            <a:ahLst/>
            <a:cxnLst/>
            <a:rect l="0" t="0" r="0" b="0"/>
            <a:pathLst>
              <a:path w="38473" h="35459" extrusionOk="0">
                <a:moveTo>
                  <a:pt x="38472" y="1"/>
                </a:moveTo>
                <a:lnTo>
                  <a:pt x="37058" y="38"/>
                </a:lnTo>
                <a:lnTo>
                  <a:pt x="35682" y="150"/>
                </a:lnTo>
                <a:lnTo>
                  <a:pt x="34305" y="261"/>
                </a:lnTo>
                <a:lnTo>
                  <a:pt x="32928" y="447"/>
                </a:lnTo>
                <a:lnTo>
                  <a:pt x="31589" y="633"/>
                </a:lnTo>
                <a:lnTo>
                  <a:pt x="30212" y="857"/>
                </a:lnTo>
                <a:lnTo>
                  <a:pt x="28873" y="1117"/>
                </a:lnTo>
                <a:lnTo>
                  <a:pt x="27533" y="1415"/>
                </a:lnTo>
                <a:lnTo>
                  <a:pt x="26231" y="1750"/>
                </a:lnTo>
                <a:lnTo>
                  <a:pt x="24929" y="2122"/>
                </a:lnTo>
                <a:lnTo>
                  <a:pt x="23627" y="2531"/>
                </a:lnTo>
                <a:lnTo>
                  <a:pt x="22324" y="2940"/>
                </a:lnTo>
                <a:lnTo>
                  <a:pt x="21059" y="3424"/>
                </a:lnTo>
                <a:lnTo>
                  <a:pt x="19794" y="3908"/>
                </a:lnTo>
                <a:lnTo>
                  <a:pt x="18566" y="4428"/>
                </a:lnTo>
                <a:lnTo>
                  <a:pt x="17339" y="4987"/>
                </a:lnTo>
                <a:lnTo>
                  <a:pt x="16111" y="5545"/>
                </a:lnTo>
                <a:lnTo>
                  <a:pt x="14920" y="6177"/>
                </a:lnTo>
                <a:lnTo>
                  <a:pt x="13729" y="6810"/>
                </a:lnTo>
                <a:lnTo>
                  <a:pt x="12539" y="7479"/>
                </a:lnTo>
                <a:lnTo>
                  <a:pt x="11385" y="8186"/>
                </a:lnTo>
                <a:lnTo>
                  <a:pt x="10269" y="8893"/>
                </a:lnTo>
                <a:lnTo>
                  <a:pt x="9153" y="9675"/>
                </a:lnTo>
                <a:lnTo>
                  <a:pt x="8037" y="10456"/>
                </a:lnTo>
                <a:lnTo>
                  <a:pt x="6958" y="11275"/>
                </a:lnTo>
                <a:lnTo>
                  <a:pt x="5916" y="12093"/>
                </a:lnTo>
                <a:lnTo>
                  <a:pt x="4874" y="12986"/>
                </a:lnTo>
                <a:lnTo>
                  <a:pt x="3870" y="13879"/>
                </a:lnTo>
                <a:lnTo>
                  <a:pt x="2865" y="14772"/>
                </a:lnTo>
                <a:lnTo>
                  <a:pt x="1898" y="15739"/>
                </a:lnTo>
                <a:lnTo>
                  <a:pt x="930" y="16707"/>
                </a:lnTo>
                <a:lnTo>
                  <a:pt x="0" y="17711"/>
                </a:lnTo>
                <a:lnTo>
                  <a:pt x="37" y="17749"/>
                </a:lnTo>
                <a:lnTo>
                  <a:pt x="1005" y="18753"/>
                </a:lnTo>
                <a:lnTo>
                  <a:pt x="1935" y="19720"/>
                </a:lnTo>
                <a:lnTo>
                  <a:pt x="2939" y="20688"/>
                </a:lnTo>
                <a:lnTo>
                  <a:pt x="3907" y="21581"/>
                </a:lnTo>
                <a:lnTo>
                  <a:pt x="4949" y="22474"/>
                </a:lnTo>
                <a:lnTo>
                  <a:pt x="5990" y="23367"/>
                </a:lnTo>
                <a:lnTo>
                  <a:pt x="7069" y="24185"/>
                </a:lnTo>
                <a:lnTo>
                  <a:pt x="8148" y="25004"/>
                </a:lnTo>
                <a:lnTo>
                  <a:pt x="9265" y="25785"/>
                </a:lnTo>
                <a:lnTo>
                  <a:pt x="10381" y="26567"/>
                </a:lnTo>
                <a:lnTo>
                  <a:pt x="11534" y="27273"/>
                </a:lnTo>
                <a:lnTo>
                  <a:pt x="12688" y="27980"/>
                </a:lnTo>
                <a:lnTo>
                  <a:pt x="13841" y="28650"/>
                </a:lnTo>
                <a:lnTo>
                  <a:pt x="15069" y="29283"/>
                </a:lnTo>
                <a:lnTo>
                  <a:pt x="16260" y="29915"/>
                </a:lnTo>
                <a:lnTo>
                  <a:pt x="17487" y="30510"/>
                </a:lnTo>
                <a:lnTo>
                  <a:pt x="18715" y="31031"/>
                </a:lnTo>
                <a:lnTo>
                  <a:pt x="19980" y="31552"/>
                </a:lnTo>
                <a:lnTo>
                  <a:pt x="21245" y="32073"/>
                </a:lnTo>
                <a:lnTo>
                  <a:pt x="22510" y="32520"/>
                </a:lnTo>
                <a:lnTo>
                  <a:pt x="23775" y="32929"/>
                </a:lnTo>
                <a:lnTo>
                  <a:pt x="25078" y="33338"/>
                </a:lnTo>
                <a:lnTo>
                  <a:pt x="26380" y="33710"/>
                </a:lnTo>
                <a:lnTo>
                  <a:pt x="27719" y="34045"/>
                </a:lnTo>
                <a:lnTo>
                  <a:pt x="29022" y="34343"/>
                </a:lnTo>
                <a:lnTo>
                  <a:pt x="30361" y="34603"/>
                </a:lnTo>
                <a:lnTo>
                  <a:pt x="31700" y="34826"/>
                </a:lnTo>
                <a:lnTo>
                  <a:pt x="33040" y="35013"/>
                </a:lnTo>
                <a:lnTo>
                  <a:pt x="34379" y="35199"/>
                </a:lnTo>
                <a:lnTo>
                  <a:pt x="35756" y="35310"/>
                </a:lnTo>
                <a:lnTo>
                  <a:pt x="37095" y="35422"/>
                </a:lnTo>
                <a:lnTo>
                  <a:pt x="38472" y="35459"/>
                </a:lnTo>
                <a:lnTo>
                  <a:pt x="38472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23125" y="415950"/>
            <a:ext cx="6174900" cy="1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473325" y="2029950"/>
            <a:ext cx="3743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&amp; talking points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75" y="0"/>
            <a:ext cx="9144000" cy="45045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7489075" y="548125"/>
            <a:ext cx="1654931" cy="2848909"/>
          </a:xfrm>
          <a:custGeom>
            <a:avLst/>
            <a:gdLst/>
            <a:ahLst/>
            <a:cxnLst/>
            <a:rect l="0" t="0" r="0" b="0"/>
            <a:pathLst>
              <a:path w="52500" h="90377" extrusionOk="0">
                <a:moveTo>
                  <a:pt x="52499" y="1"/>
                </a:moveTo>
                <a:lnTo>
                  <a:pt x="51271" y="75"/>
                </a:lnTo>
                <a:lnTo>
                  <a:pt x="50081" y="150"/>
                </a:lnTo>
                <a:lnTo>
                  <a:pt x="48890" y="224"/>
                </a:lnTo>
                <a:lnTo>
                  <a:pt x="47699" y="373"/>
                </a:lnTo>
                <a:lnTo>
                  <a:pt x="46509" y="522"/>
                </a:lnTo>
                <a:lnTo>
                  <a:pt x="45318" y="708"/>
                </a:lnTo>
                <a:lnTo>
                  <a:pt x="44128" y="894"/>
                </a:lnTo>
                <a:lnTo>
                  <a:pt x="42974" y="1154"/>
                </a:lnTo>
                <a:lnTo>
                  <a:pt x="41784" y="1415"/>
                </a:lnTo>
                <a:lnTo>
                  <a:pt x="40630" y="1675"/>
                </a:lnTo>
                <a:lnTo>
                  <a:pt x="39477" y="2010"/>
                </a:lnTo>
                <a:lnTo>
                  <a:pt x="38323" y="2345"/>
                </a:lnTo>
                <a:lnTo>
                  <a:pt x="37170" y="2680"/>
                </a:lnTo>
                <a:lnTo>
                  <a:pt x="36054" y="3089"/>
                </a:lnTo>
                <a:lnTo>
                  <a:pt x="34900" y="3498"/>
                </a:lnTo>
                <a:lnTo>
                  <a:pt x="33784" y="3945"/>
                </a:lnTo>
                <a:lnTo>
                  <a:pt x="32779" y="4354"/>
                </a:lnTo>
                <a:lnTo>
                  <a:pt x="31775" y="4800"/>
                </a:lnTo>
                <a:lnTo>
                  <a:pt x="30770" y="5284"/>
                </a:lnTo>
                <a:lnTo>
                  <a:pt x="29766" y="5768"/>
                </a:lnTo>
                <a:lnTo>
                  <a:pt x="28798" y="6289"/>
                </a:lnTo>
                <a:lnTo>
                  <a:pt x="27831" y="6810"/>
                </a:lnTo>
                <a:lnTo>
                  <a:pt x="26863" y="7368"/>
                </a:lnTo>
                <a:lnTo>
                  <a:pt x="25933" y="7926"/>
                </a:lnTo>
                <a:lnTo>
                  <a:pt x="24966" y="8521"/>
                </a:lnTo>
                <a:lnTo>
                  <a:pt x="24073" y="9116"/>
                </a:lnTo>
                <a:lnTo>
                  <a:pt x="23143" y="9749"/>
                </a:lnTo>
                <a:lnTo>
                  <a:pt x="22250" y="10381"/>
                </a:lnTo>
                <a:lnTo>
                  <a:pt x="21357" y="11051"/>
                </a:lnTo>
                <a:lnTo>
                  <a:pt x="20501" y="11721"/>
                </a:lnTo>
                <a:lnTo>
                  <a:pt x="19645" y="12428"/>
                </a:lnTo>
                <a:lnTo>
                  <a:pt x="18790" y="13135"/>
                </a:lnTo>
                <a:lnTo>
                  <a:pt x="17152" y="14623"/>
                </a:lnTo>
                <a:lnTo>
                  <a:pt x="15590" y="16148"/>
                </a:lnTo>
                <a:lnTo>
                  <a:pt x="14064" y="17748"/>
                </a:lnTo>
                <a:lnTo>
                  <a:pt x="12613" y="19385"/>
                </a:lnTo>
                <a:lnTo>
                  <a:pt x="11237" y="21134"/>
                </a:lnTo>
                <a:lnTo>
                  <a:pt x="9934" y="22883"/>
                </a:lnTo>
                <a:lnTo>
                  <a:pt x="9302" y="23776"/>
                </a:lnTo>
                <a:lnTo>
                  <a:pt x="8706" y="24706"/>
                </a:lnTo>
                <a:lnTo>
                  <a:pt x="8111" y="25636"/>
                </a:lnTo>
                <a:lnTo>
                  <a:pt x="7516" y="26566"/>
                </a:lnTo>
                <a:lnTo>
                  <a:pt x="6958" y="27534"/>
                </a:lnTo>
                <a:lnTo>
                  <a:pt x="6437" y="28538"/>
                </a:lnTo>
                <a:lnTo>
                  <a:pt x="5916" y="29543"/>
                </a:lnTo>
                <a:lnTo>
                  <a:pt x="5395" y="30548"/>
                </a:lnTo>
                <a:lnTo>
                  <a:pt x="4911" y="31552"/>
                </a:lnTo>
                <a:lnTo>
                  <a:pt x="4465" y="32557"/>
                </a:lnTo>
                <a:lnTo>
                  <a:pt x="4018" y="33599"/>
                </a:lnTo>
                <a:lnTo>
                  <a:pt x="3609" y="34640"/>
                </a:lnTo>
                <a:lnTo>
                  <a:pt x="3237" y="35719"/>
                </a:lnTo>
                <a:lnTo>
                  <a:pt x="2865" y="36761"/>
                </a:lnTo>
                <a:lnTo>
                  <a:pt x="2493" y="37840"/>
                </a:lnTo>
                <a:lnTo>
                  <a:pt x="2158" y="38919"/>
                </a:lnTo>
                <a:lnTo>
                  <a:pt x="1860" y="39998"/>
                </a:lnTo>
                <a:lnTo>
                  <a:pt x="1600" y="41077"/>
                </a:lnTo>
                <a:lnTo>
                  <a:pt x="1339" y="42156"/>
                </a:lnTo>
                <a:lnTo>
                  <a:pt x="1079" y="43272"/>
                </a:lnTo>
                <a:lnTo>
                  <a:pt x="856" y="44575"/>
                </a:lnTo>
                <a:lnTo>
                  <a:pt x="633" y="45840"/>
                </a:lnTo>
                <a:lnTo>
                  <a:pt x="446" y="47142"/>
                </a:lnTo>
                <a:lnTo>
                  <a:pt x="298" y="48444"/>
                </a:lnTo>
                <a:lnTo>
                  <a:pt x="186" y="49746"/>
                </a:lnTo>
                <a:lnTo>
                  <a:pt x="112" y="51086"/>
                </a:lnTo>
                <a:lnTo>
                  <a:pt x="37" y="52388"/>
                </a:lnTo>
                <a:lnTo>
                  <a:pt x="0" y="53690"/>
                </a:lnTo>
                <a:lnTo>
                  <a:pt x="37" y="54993"/>
                </a:lnTo>
                <a:lnTo>
                  <a:pt x="74" y="56332"/>
                </a:lnTo>
                <a:lnTo>
                  <a:pt x="112" y="57634"/>
                </a:lnTo>
                <a:lnTo>
                  <a:pt x="223" y="58936"/>
                </a:lnTo>
                <a:lnTo>
                  <a:pt x="372" y="60239"/>
                </a:lnTo>
                <a:lnTo>
                  <a:pt x="521" y="61541"/>
                </a:lnTo>
                <a:lnTo>
                  <a:pt x="707" y="62843"/>
                </a:lnTo>
                <a:lnTo>
                  <a:pt x="967" y="64145"/>
                </a:lnTo>
                <a:lnTo>
                  <a:pt x="1265" y="65596"/>
                </a:lnTo>
                <a:lnTo>
                  <a:pt x="1600" y="67048"/>
                </a:lnTo>
                <a:lnTo>
                  <a:pt x="1972" y="68499"/>
                </a:lnTo>
                <a:lnTo>
                  <a:pt x="2381" y="69950"/>
                </a:lnTo>
                <a:lnTo>
                  <a:pt x="2865" y="71364"/>
                </a:lnTo>
                <a:lnTo>
                  <a:pt x="3349" y="72777"/>
                </a:lnTo>
                <a:lnTo>
                  <a:pt x="3907" y="74154"/>
                </a:lnTo>
                <a:lnTo>
                  <a:pt x="4465" y="75568"/>
                </a:lnTo>
                <a:lnTo>
                  <a:pt x="5097" y="76907"/>
                </a:lnTo>
                <a:lnTo>
                  <a:pt x="5730" y="78247"/>
                </a:lnTo>
                <a:lnTo>
                  <a:pt x="6437" y="79586"/>
                </a:lnTo>
                <a:lnTo>
                  <a:pt x="7144" y="80889"/>
                </a:lnTo>
                <a:lnTo>
                  <a:pt x="7925" y="82191"/>
                </a:lnTo>
                <a:lnTo>
                  <a:pt x="8706" y="83456"/>
                </a:lnTo>
                <a:lnTo>
                  <a:pt x="9562" y="84684"/>
                </a:lnTo>
                <a:lnTo>
                  <a:pt x="10418" y="85911"/>
                </a:lnTo>
                <a:lnTo>
                  <a:pt x="11274" y="87065"/>
                </a:lnTo>
                <a:lnTo>
                  <a:pt x="12167" y="88181"/>
                </a:lnTo>
                <a:lnTo>
                  <a:pt x="13097" y="89297"/>
                </a:lnTo>
                <a:lnTo>
                  <a:pt x="14027" y="90376"/>
                </a:lnTo>
                <a:lnTo>
                  <a:pt x="14957" y="89372"/>
                </a:lnTo>
                <a:lnTo>
                  <a:pt x="15925" y="88404"/>
                </a:lnTo>
                <a:lnTo>
                  <a:pt x="16892" y="87437"/>
                </a:lnTo>
                <a:lnTo>
                  <a:pt x="17897" y="86544"/>
                </a:lnTo>
                <a:lnTo>
                  <a:pt x="18901" y="85651"/>
                </a:lnTo>
                <a:lnTo>
                  <a:pt x="19943" y="84758"/>
                </a:lnTo>
                <a:lnTo>
                  <a:pt x="20985" y="83940"/>
                </a:lnTo>
                <a:lnTo>
                  <a:pt x="22064" y="83121"/>
                </a:lnTo>
                <a:lnTo>
                  <a:pt x="23180" y="82340"/>
                </a:lnTo>
                <a:lnTo>
                  <a:pt x="24296" y="81558"/>
                </a:lnTo>
                <a:lnTo>
                  <a:pt x="25412" y="80851"/>
                </a:lnTo>
                <a:lnTo>
                  <a:pt x="26566" y="80144"/>
                </a:lnTo>
                <a:lnTo>
                  <a:pt x="27756" y="79475"/>
                </a:lnTo>
                <a:lnTo>
                  <a:pt x="28947" y="78842"/>
                </a:lnTo>
                <a:lnTo>
                  <a:pt x="30138" y="78210"/>
                </a:lnTo>
                <a:lnTo>
                  <a:pt x="31366" y="77652"/>
                </a:lnTo>
                <a:lnTo>
                  <a:pt x="32593" y="77093"/>
                </a:lnTo>
                <a:lnTo>
                  <a:pt x="33821" y="76573"/>
                </a:lnTo>
                <a:lnTo>
                  <a:pt x="35086" y="76089"/>
                </a:lnTo>
                <a:lnTo>
                  <a:pt x="36351" y="75605"/>
                </a:lnTo>
                <a:lnTo>
                  <a:pt x="37654" y="75196"/>
                </a:lnTo>
                <a:lnTo>
                  <a:pt x="38956" y="74787"/>
                </a:lnTo>
                <a:lnTo>
                  <a:pt x="40258" y="74415"/>
                </a:lnTo>
                <a:lnTo>
                  <a:pt x="41560" y="74080"/>
                </a:lnTo>
                <a:lnTo>
                  <a:pt x="42900" y="73782"/>
                </a:lnTo>
                <a:lnTo>
                  <a:pt x="44239" y="73522"/>
                </a:lnTo>
                <a:lnTo>
                  <a:pt x="45616" y="73298"/>
                </a:lnTo>
                <a:lnTo>
                  <a:pt x="46955" y="73112"/>
                </a:lnTo>
                <a:lnTo>
                  <a:pt x="48332" y="72926"/>
                </a:lnTo>
                <a:lnTo>
                  <a:pt x="49709" y="72815"/>
                </a:lnTo>
                <a:lnTo>
                  <a:pt x="51085" y="72703"/>
                </a:lnTo>
                <a:lnTo>
                  <a:pt x="52499" y="72666"/>
                </a:lnTo>
                <a:lnTo>
                  <a:pt x="52499" y="72554"/>
                </a:lnTo>
                <a:lnTo>
                  <a:pt x="51420" y="72443"/>
                </a:lnTo>
                <a:lnTo>
                  <a:pt x="50378" y="72257"/>
                </a:lnTo>
                <a:lnTo>
                  <a:pt x="49337" y="71996"/>
                </a:lnTo>
                <a:lnTo>
                  <a:pt x="48295" y="71698"/>
                </a:lnTo>
                <a:lnTo>
                  <a:pt x="47290" y="71326"/>
                </a:lnTo>
                <a:lnTo>
                  <a:pt x="46323" y="70880"/>
                </a:lnTo>
                <a:lnTo>
                  <a:pt x="45355" y="70396"/>
                </a:lnTo>
                <a:lnTo>
                  <a:pt x="44425" y="69875"/>
                </a:lnTo>
                <a:lnTo>
                  <a:pt x="43532" y="69280"/>
                </a:lnTo>
                <a:lnTo>
                  <a:pt x="42676" y="68647"/>
                </a:lnTo>
                <a:lnTo>
                  <a:pt x="41858" y="67978"/>
                </a:lnTo>
                <a:lnTo>
                  <a:pt x="41077" y="67234"/>
                </a:lnTo>
                <a:lnTo>
                  <a:pt x="40332" y="66489"/>
                </a:lnTo>
                <a:lnTo>
                  <a:pt x="39625" y="65671"/>
                </a:lnTo>
                <a:lnTo>
                  <a:pt x="38993" y="64815"/>
                </a:lnTo>
                <a:lnTo>
                  <a:pt x="38398" y="63922"/>
                </a:lnTo>
                <a:lnTo>
                  <a:pt x="38435" y="63885"/>
                </a:lnTo>
                <a:lnTo>
                  <a:pt x="37951" y="63066"/>
                </a:lnTo>
                <a:lnTo>
                  <a:pt x="37505" y="62211"/>
                </a:lnTo>
                <a:lnTo>
                  <a:pt x="37095" y="61318"/>
                </a:lnTo>
                <a:lnTo>
                  <a:pt x="36761" y="60462"/>
                </a:lnTo>
                <a:lnTo>
                  <a:pt x="36426" y="59532"/>
                </a:lnTo>
                <a:lnTo>
                  <a:pt x="36165" y="58602"/>
                </a:lnTo>
                <a:lnTo>
                  <a:pt x="35979" y="57671"/>
                </a:lnTo>
                <a:lnTo>
                  <a:pt x="35830" y="56741"/>
                </a:lnTo>
                <a:lnTo>
                  <a:pt x="35682" y="55774"/>
                </a:lnTo>
                <a:lnTo>
                  <a:pt x="35644" y="54844"/>
                </a:lnTo>
                <a:lnTo>
                  <a:pt x="35607" y="53876"/>
                </a:lnTo>
                <a:lnTo>
                  <a:pt x="35644" y="52909"/>
                </a:lnTo>
                <a:lnTo>
                  <a:pt x="35719" y="51979"/>
                </a:lnTo>
                <a:lnTo>
                  <a:pt x="35868" y="51011"/>
                </a:lnTo>
                <a:lnTo>
                  <a:pt x="36054" y="50081"/>
                </a:lnTo>
                <a:lnTo>
                  <a:pt x="36277" y="49114"/>
                </a:lnTo>
                <a:lnTo>
                  <a:pt x="36500" y="48370"/>
                </a:lnTo>
                <a:lnTo>
                  <a:pt x="36761" y="47663"/>
                </a:lnTo>
                <a:lnTo>
                  <a:pt x="37021" y="46919"/>
                </a:lnTo>
                <a:lnTo>
                  <a:pt x="37356" y="46212"/>
                </a:lnTo>
                <a:lnTo>
                  <a:pt x="37691" y="45542"/>
                </a:lnTo>
                <a:lnTo>
                  <a:pt x="38063" y="44872"/>
                </a:lnTo>
                <a:lnTo>
                  <a:pt x="38472" y="44203"/>
                </a:lnTo>
                <a:lnTo>
                  <a:pt x="38881" y="43533"/>
                </a:lnTo>
                <a:lnTo>
                  <a:pt x="39328" y="42937"/>
                </a:lnTo>
                <a:lnTo>
                  <a:pt x="39812" y="42305"/>
                </a:lnTo>
                <a:lnTo>
                  <a:pt x="40332" y="41710"/>
                </a:lnTo>
                <a:lnTo>
                  <a:pt x="40853" y="41152"/>
                </a:lnTo>
                <a:lnTo>
                  <a:pt x="41411" y="40631"/>
                </a:lnTo>
                <a:lnTo>
                  <a:pt x="41970" y="40073"/>
                </a:lnTo>
                <a:lnTo>
                  <a:pt x="42565" y="39589"/>
                </a:lnTo>
                <a:lnTo>
                  <a:pt x="43160" y="39105"/>
                </a:lnTo>
                <a:lnTo>
                  <a:pt x="44202" y="38398"/>
                </a:lnTo>
                <a:lnTo>
                  <a:pt x="45318" y="37766"/>
                </a:lnTo>
                <a:lnTo>
                  <a:pt x="46434" y="37208"/>
                </a:lnTo>
                <a:lnTo>
                  <a:pt x="47588" y="36724"/>
                </a:lnTo>
                <a:lnTo>
                  <a:pt x="48778" y="36315"/>
                </a:lnTo>
                <a:lnTo>
                  <a:pt x="50006" y="35980"/>
                </a:lnTo>
                <a:lnTo>
                  <a:pt x="51234" y="35757"/>
                </a:lnTo>
                <a:lnTo>
                  <a:pt x="52499" y="35608"/>
                </a:lnTo>
                <a:lnTo>
                  <a:pt x="52499" y="1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7931233" y="2838648"/>
            <a:ext cx="1212765" cy="1117756"/>
          </a:xfrm>
          <a:custGeom>
            <a:avLst/>
            <a:gdLst/>
            <a:ahLst/>
            <a:cxnLst/>
            <a:rect l="0" t="0" r="0" b="0"/>
            <a:pathLst>
              <a:path w="38473" h="35459" extrusionOk="0">
                <a:moveTo>
                  <a:pt x="38472" y="1"/>
                </a:moveTo>
                <a:lnTo>
                  <a:pt x="37058" y="38"/>
                </a:lnTo>
                <a:lnTo>
                  <a:pt x="35682" y="150"/>
                </a:lnTo>
                <a:lnTo>
                  <a:pt x="34305" y="261"/>
                </a:lnTo>
                <a:lnTo>
                  <a:pt x="32928" y="447"/>
                </a:lnTo>
                <a:lnTo>
                  <a:pt x="31589" y="633"/>
                </a:lnTo>
                <a:lnTo>
                  <a:pt x="30212" y="857"/>
                </a:lnTo>
                <a:lnTo>
                  <a:pt x="28873" y="1117"/>
                </a:lnTo>
                <a:lnTo>
                  <a:pt x="27533" y="1415"/>
                </a:lnTo>
                <a:lnTo>
                  <a:pt x="26231" y="1750"/>
                </a:lnTo>
                <a:lnTo>
                  <a:pt x="24929" y="2122"/>
                </a:lnTo>
                <a:lnTo>
                  <a:pt x="23627" y="2531"/>
                </a:lnTo>
                <a:lnTo>
                  <a:pt x="22324" y="2940"/>
                </a:lnTo>
                <a:lnTo>
                  <a:pt x="21059" y="3424"/>
                </a:lnTo>
                <a:lnTo>
                  <a:pt x="19794" y="3908"/>
                </a:lnTo>
                <a:lnTo>
                  <a:pt x="18566" y="4428"/>
                </a:lnTo>
                <a:lnTo>
                  <a:pt x="17339" y="4987"/>
                </a:lnTo>
                <a:lnTo>
                  <a:pt x="16111" y="5545"/>
                </a:lnTo>
                <a:lnTo>
                  <a:pt x="14920" y="6177"/>
                </a:lnTo>
                <a:lnTo>
                  <a:pt x="13729" y="6810"/>
                </a:lnTo>
                <a:lnTo>
                  <a:pt x="12539" y="7479"/>
                </a:lnTo>
                <a:lnTo>
                  <a:pt x="11385" y="8186"/>
                </a:lnTo>
                <a:lnTo>
                  <a:pt x="10269" y="8893"/>
                </a:lnTo>
                <a:lnTo>
                  <a:pt x="9153" y="9675"/>
                </a:lnTo>
                <a:lnTo>
                  <a:pt x="8037" y="10456"/>
                </a:lnTo>
                <a:lnTo>
                  <a:pt x="6958" y="11275"/>
                </a:lnTo>
                <a:lnTo>
                  <a:pt x="5916" y="12093"/>
                </a:lnTo>
                <a:lnTo>
                  <a:pt x="4874" y="12986"/>
                </a:lnTo>
                <a:lnTo>
                  <a:pt x="3870" y="13879"/>
                </a:lnTo>
                <a:lnTo>
                  <a:pt x="2865" y="14772"/>
                </a:lnTo>
                <a:lnTo>
                  <a:pt x="1898" y="15739"/>
                </a:lnTo>
                <a:lnTo>
                  <a:pt x="930" y="16707"/>
                </a:lnTo>
                <a:lnTo>
                  <a:pt x="0" y="17711"/>
                </a:lnTo>
                <a:lnTo>
                  <a:pt x="37" y="17749"/>
                </a:lnTo>
                <a:lnTo>
                  <a:pt x="1005" y="18753"/>
                </a:lnTo>
                <a:lnTo>
                  <a:pt x="1935" y="19720"/>
                </a:lnTo>
                <a:lnTo>
                  <a:pt x="2939" y="20688"/>
                </a:lnTo>
                <a:lnTo>
                  <a:pt x="3907" y="21581"/>
                </a:lnTo>
                <a:lnTo>
                  <a:pt x="4949" y="22474"/>
                </a:lnTo>
                <a:lnTo>
                  <a:pt x="5990" y="23367"/>
                </a:lnTo>
                <a:lnTo>
                  <a:pt x="7069" y="24185"/>
                </a:lnTo>
                <a:lnTo>
                  <a:pt x="8148" y="25004"/>
                </a:lnTo>
                <a:lnTo>
                  <a:pt x="9265" y="25785"/>
                </a:lnTo>
                <a:lnTo>
                  <a:pt x="10381" y="26567"/>
                </a:lnTo>
                <a:lnTo>
                  <a:pt x="11534" y="27273"/>
                </a:lnTo>
                <a:lnTo>
                  <a:pt x="12688" y="27980"/>
                </a:lnTo>
                <a:lnTo>
                  <a:pt x="13841" y="28650"/>
                </a:lnTo>
                <a:lnTo>
                  <a:pt x="15069" y="29283"/>
                </a:lnTo>
                <a:lnTo>
                  <a:pt x="16260" y="29915"/>
                </a:lnTo>
                <a:lnTo>
                  <a:pt x="17487" y="30510"/>
                </a:lnTo>
                <a:lnTo>
                  <a:pt x="18715" y="31031"/>
                </a:lnTo>
                <a:lnTo>
                  <a:pt x="19980" y="31552"/>
                </a:lnTo>
                <a:lnTo>
                  <a:pt x="21245" y="32073"/>
                </a:lnTo>
                <a:lnTo>
                  <a:pt x="22510" y="32520"/>
                </a:lnTo>
                <a:lnTo>
                  <a:pt x="23775" y="32929"/>
                </a:lnTo>
                <a:lnTo>
                  <a:pt x="25078" y="33338"/>
                </a:lnTo>
                <a:lnTo>
                  <a:pt x="26380" y="33710"/>
                </a:lnTo>
                <a:lnTo>
                  <a:pt x="27719" y="34045"/>
                </a:lnTo>
                <a:lnTo>
                  <a:pt x="29022" y="34343"/>
                </a:lnTo>
                <a:lnTo>
                  <a:pt x="30361" y="34603"/>
                </a:lnTo>
                <a:lnTo>
                  <a:pt x="31700" y="34826"/>
                </a:lnTo>
                <a:lnTo>
                  <a:pt x="33040" y="35013"/>
                </a:lnTo>
                <a:lnTo>
                  <a:pt x="34379" y="35199"/>
                </a:lnTo>
                <a:lnTo>
                  <a:pt x="35756" y="35310"/>
                </a:lnTo>
                <a:lnTo>
                  <a:pt x="37095" y="35422"/>
                </a:lnTo>
                <a:lnTo>
                  <a:pt x="38472" y="35459"/>
                </a:lnTo>
                <a:lnTo>
                  <a:pt x="38472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480500" y="2029950"/>
            <a:ext cx="3743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23125" y="415975"/>
            <a:ext cx="61749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highlight">
  <p:cSld name="CUSTOM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75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599475" y="1046375"/>
            <a:ext cx="25317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306210" y="1046375"/>
            <a:ext cx="25317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012977" y="1046375"/>
            <a:ext cx="25317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0170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903650" y="13052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2"/>
          </p:nvPr>
        </p:nvSpPr>
        <p:spPr>
          <a:xfrm>
            <a:off x="3632613" y="13052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3"/>
          </p:nvPr>
        </p:nvSpPr>
        <p:spPr>
          <a:xfrm>
            <a:off x="6339938" y="13052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882125" y="2101325"/>
            <a:ext cx="1936500" cy="1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889300" y="2208900"/>
            <a:ext cx="1936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3603825" y="2208900"/>
            <a:ext cx="1936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6310575" y="2208900"/>
            <a:ext cx="1936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Slide">
  <p:cSld name="CUSTOM_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75" y="0"/>
            <a:ext cx="9144000" cy="9993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5" y="999475"/>
            <a:ext cx="9144000" cy="350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6170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57235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8300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679365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5"/>
          </p:nvPr>
        </p:nvSpPr>
        <p:spPr>
          <a:xfrm>
            <a:off x="466175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6"/>
          </p:nvPr>
        </p:nvSpPr>
        <p:spPr>
          <a:xfrm>
            <a:off x="2572350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7"/>
          </p:nvPr>
        </p:nvSpPr>
        <p:spPr>
          <a:xfrm>
            <a:off x="4683000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8"/>
          </p:nvPr>
        </p:nvSpPr>
        <p:spPr>
          <a:xfrm>
            <a:off x="6793650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3325" y="1252125"/>
            <a:ext cx="56082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 idx="9"/>
          </p:nvPr>
        </p:nvSpPr>
        <p:spPr>
          <a:xfrm>
            <a:off x="473325" y="212850"/>
            <a:ext cx="56082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1">
  <p:cSld name="CUSTOM_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0"/>
            <a:ext cx="4586100" cy="45042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579019" y="-5"/>
            <a:ext cx="45693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66575" y="2667900"/>
            <a:ext cx="34137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●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○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■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●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○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■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●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○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■"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2"/>
          </p:nvPr>
        </p:nvSpPr>
        <p:spPr>
          <a:xfrm>
            <a:off x="566575" y="2008100"/>
            <a:ext cx="3456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66575" y="566575"/>
            <a:ext cx="3456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 idx="3"/>
          </p:nvPr>
        </p:nvSpPr>
        <p:spPr>
          <a:xfrm>
            <a:off x="6172975" y="1812400"/>
            <a:ext cx="13830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"/>
          </p:nvPr>
        </p:nvSpPr>
        <p:spPr>
          <a:xfrm>
            <a:off x="5136175" y="3915775"/>
            <a:ext cx="3456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2">
  <p:cSld name="CUSTOM_6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45861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579019" y="-5"/>
            <a:ext cx="4569300" cy="4504200"/>
          </a:xfrm>
          <a:prstGeom prst="rect">
            <a:avLst/>
          </a:prstGeom>
          <a:solidFill>
            <a:srgbClr val="BDC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44775" y="2687950"/>
            <a:ext cx="34137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2"/>
          </p:nvPr>
        </p:nvSpPr>
        <p:spPr>
          <a:xfrm>
            <a:off x="544775" y="2028150"/>
            <a:ext cx="3456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44775" y="586625"/>
            <a:ext cx="3456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title" idx="3"/>
          </p:nvPr>
        </p:nvSpPr>
        <p:spPr>
          <a:xfrm>
            <a:off x="6172975" y="1812400"/>
            <a:ext cx="13830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4"/>
          </p:nvPr>
        </p:nvSpPr>
        <p:spPr>
          <a:xfrm>
            <a:off x="5136175" y="3915775"/>
            <a:ext cx="3456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Slide 1">
  <p:cSld name="CUSTOM_7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44" y="999300"/>
            <a:ext cx="9144000" cy="350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06950" y="203506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E44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06950" y="249968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E44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606950" y="29577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E44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606950" y="34277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E44"/>
              </a:solidFill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0695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661650" y="1829300"/>
            <a:ext cx="18516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2"/>
          </p:nvPr>
        </p:nvSpPr>
        <p:spPr>
          <a:xfrm>
            <a:off x="2661650" y="1098650"/>
            <a:ext cx="1851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title" idx="3"/>
          </p:nvPr>
        </p:nvSpPr>
        <p:spPr>
          <a:xfrm>
            <a:off x="788900" y="2041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title" idx="4"/>
          </p:nvPr>
        </p:nvSpPr>
        <p:spPr>
          <a:xfrm>
            <a:off x="788900" y="2499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 idx="5"/>
          </p:nvPr>
        </p:nvSpPr>
        <p:spPr>
          <a:xfrm>
            <a:off x="788900" y="2963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 idx="6"/>
          </p:nvPr>
        </p:nvSpPr>
        <p:spPr>
          <a:xfrm>
            <a:off x="788900" y="3427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06950" y="38917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E44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 idx="7"/>
          </p:nvPr>
        </p:nvSpPr>
        <p:spPr>
          <a:xfrm>
            <a:off x="788900" y="3891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606950" y="15704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E44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 idx="8"/>
          </p:nvPr>
        </p:nvSpPr>
        <p:spPr>
          <a:xfrm>
            <a:off x="788900" y="157711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9"/>
          </p:nvPr>
        </p:nvSpPr>
        <p:spPr>
          <a:xfrm>
            <a:off x="606950" y="1098650"/>
            <a:ext cx="1994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3"/>
          </p:nvPr>
        </p:nvSpPr>
        <p:spPr>
          <a:xfrm>
            <a:off x="4741307" y="1829300"/>
            <a:ext cx="18516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ubTitle" idx="14"/>
          </p:nvPr>
        </p:nvSpPr>
        <p:spPr>
          <a:xfrm>
            <a:off x="4741300" y="1098650"/>
            <a:ext cx="1880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5"/>
          </p:nvPr>
        </p:nvSpPr>
        <p:spPr>
          <a:xfrm>
            <a:off x="6948157" y="1829300"/>
            <a:ext cx="18516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6"/>
          </p:nvPr>
        </p:nvSpPr>
        <p:spPr>
          <a:xfrm>
            <a:off x="6948150" y="1098650"/>
            <a:ext cx="18018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lanatory slide">
  <p:cSld name="CUSTOM_8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5200" y="2751725"/>
            <a:ext cx="91569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5200" y="999300"/>
            <a:ext cx="3052200" cy="1752600"/>
          </a:xfrm>
          <a:prstGeom prst="rect">
            <a:avLst/>
          </a:prstGeom>
          <a:solidFill>
            <a:srgbClr val="00486B">
              <a:alpha val="2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047104" y="999300"/>
            <a:ext cx="3052200" cy="1752600"/>
          </a:xfrm>
          <a:prstGeom prst="rect">
            <a:avLst/>
          </a:prstGeom>
          <a:solidFill>
            <a:srgbClr val="BDC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099407" y="999300"/>
            <a:ext cx="3052200" cy="1752600"/>
          </a:xfrm>
          <a:prstGeom prst="rect">
            <a:avLst/>
          </a:prstGeom>
          <a:solidFill>
            <a:srgbClr val="003C59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201700" y="156625"/>
            <a:ext cx="4740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343425" y="1186375"/>
            <a:ext cx="2355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2"/>
          </p:nvPr>
        </p:nvSpPr>
        <p:spPr>
          <a:xfrm>
            <a:off x="3395700" y="1186375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3"/>
          </p:nvPr>
        </p:nvSpPr>
        <p:spPr>
          <a:xfrm>
            <a:off x="6448100" y="1186375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343425" y="1801500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3395776" y="1801500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6448100" y="1801500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7"/>
          </p:nvPr>
        </p:nvSpPr>
        <p:spPr>
          <a:xfrm>
            <a:off x="343425" y="2854350"/>
            <a:ext cx="2355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8"/>
          </p:nvPr>
        </p:nvSpPr>
        <p:spPr>
          <a:xfrm>
            <a:off x="3395700" y="2854350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9"/>
          </p:nvPr>
        </p:nvSpPr>
        <p:spPr>
          <a:xfrm>
            <a:off x="6448100" y="2854350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8C0DE"/>
                </a:solidFill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3"/>
          </p:nvPr>
        </p:nvSpPr>
        <p:spPr>
          <a:xfrm>
            <a:off x="343425" y="3255925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4"/>
          </p:nvPr>
        </p:nvSpPr>
        <p:spPr>
          <a:xfrm>
            <a:off x="3395776" y="3255925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5"/>
          </p:nvPr>
        </p:nvSpPr>
        <p:spPr>
          <a:xfrm>
            <a:off x="6448100" y="3255925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highlight">
  <p:cSld name="CUSTOM_9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75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599475" y="1046375"/>
            <a:ext cx="18939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624284" y="1046375"/>
            <a:ext cx="18939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649116" y="1046375"/>
            <a:ext cx="18939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673936" y="1046375"/>
            <a:ext cx="18939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20170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822225" y="1212025"/>
            <a:ext cx="1448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2"/>
          </p:nvPr>
        </p:nvSpPr>
        <p:spPr>
          <a:xfrm>
            <a:off x="2847043" y="1212025"/>
            <a:ext cx="1448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3"/>
          </p:nvPr>
        </p:nvSpPr>
        <p:spPr>
          <a:xfrm>
            <a:off x="4871856" y="1212025"/>
            <a:ext cx="1448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4"/>
          </p:nvPr>
        </p:nvSpPr>
        <p:spPr>
          <a:xfrm>
            <a:off x="6896706" y="1212025"/>
            <a:ext cx="1448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5"/>
          </p:nvPr>
        </p:nvSpPr>
        <p:spPr>
          <a:xfrm>
            <a:off x="822075" y="2208900"/>
            <a:ext cx="1429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6"/>
          </p:nvPr>
        </p:nvSpPr>
        <p:spPr>
          <a:xfrm>
            <a:off x="2856506" y="2208900"/>
            <a:ext cx="1429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7"/>
          </p:nvPr>
        </p:nvSpPr>
        <p:spPr>
          <a:xfrm>
            <a:off x="4881298" y="2208900"/>
            <a:ext cx="1429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8"/>
          </p:nvPr>
        </p:nvSpPr>
        <p:spPr>
          <a:xfrm>
            <a:off x="6906148" y="2208900"/>
            <a:ext cx="1429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 Highlight  Slide">
  <p:cSld name="CUSTOM_10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102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579925" y="1091875"/>
            <a:ext cx="2814900" cy="27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14350" dist="19050" dir="5400000" algn="bl" rotWithShape="0">
              <a:srgbClr val="666666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860350" y="1983500"/>
            <a:ext cx="22881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2"/>
          </p:nvPr>
        </p:nvSpPr>
        <p:spPr>
          <a:xfrm>
            <a:off x="860350" y="1323700"/>
            <a:ext cx="22377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544775" y="259975"/>
            <a:ext cx="4812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s Slide 2">
  <p:cSld name="CUSTOM_1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0" y="999300"/>
            <a:ext cx="3039300" cy="35049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06950" y="182930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06950" y="243020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606950" y="306235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06950" y="370645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3044361" y="999300"/>
            <a:ext cx="3049800" cy="350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6094175" y="999300"/>
            <a:ext cx="3049800" cy="3504900"/>
          </a:xfrm>
          <a:prstGeom prst="rect">
            <a:avLst/>
          </a:prstGeom>
          <a:solidFill>
            <a:srgbClr val="BDC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20170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ubTitle" idx="1"/>
          </p:nvPr>
        </p:nvSpPr>
        <p:spPr>
          <a:xfrm>
            <a:off x="606950" y="11923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3413675" y="1829300"/>
            <a:ext cx="23061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3"/>
          </p:nvPr>
        </p:nvSpPr>
        <p:spPr>
          <a:xfrm>
            <a:off x="3413663" y="11923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2E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4"/>
          </p:nvPr>
        </p:nvSpPr>
        <p:spPr>
          <a:xfrm>
            <a:off x="6466013" y="11923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2E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2E44"/>
                </a:solidFill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5"/>
          </p:nvPr>
        </p:nvSpPr>
        <p:spPr>
          <a:xfrm>
            <a:off x="6466025" y="1829300"/>
            <a:ext cx="23061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●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○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 Light"/>
              <a:buChar char="■"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 idx="6"/>
          </p:nvPr>
        </p:nvSpPr>
        <p:spPr>
          <a:xfrm>
            <a:off x="788900" y="183597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title" idx="7"/>
          </p:nvPr>
        </p:nvSpPr>
        <p:spPr>
          <a:xfrm>
            <a:off x="788900" y="243025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title" idx="8"/>
          </p:nvPr>
        </p:nvSpPr>
        <p:spPr>
          <a:xfrm>
            <a:off x="788900" y="306835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 idx="9"/>
          </p:nvPr>
        </p:nvSpPr>
        <p:spPr>
          <a:xfrm>
            <a:off x="788900" y="370645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 Slide">
  <p:cSld name="CUSTOM_1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102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925" y="4527950"/>
            <a:ext cx="9139714" cy="623904"/>
          </a:xfrm>
          <a:custGeom>
            <a:avLst/>
            <a:gdLst/>
            <a:ahLst/>
            <a:cxnLst/>
            <a:rect l="0" t="0" r="0" b="0"/>
            <a:pathLst>
              <a:path w="285750" h="19497" extrusionOk="0">
                <a:moveTo>
                  <a:pt x="0" y="1"/>
                </a:moveTo>
                <a:lnTo>
                  <a:pt x="0" y="19497"/>
                </a:lnTo>
                <a:lnTo>
                  <a:pt x="285750" y="19497"/>
                </a:lnTo>
                <a:lnTo>
                  <a:pt x="2857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9462" y="4736300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1712" y="0"/>
                </a:moveTo>
                <a:lnTo>
                  <a:pt x="1414" y="37"/>
                </a:lnTo>
                <a:lnTo>
                  <a:pt x="1079" y="112"/>
                </a:lnTo>
                <a:lnTo>
                  <a:pt x="856" y="261"/>
                </a:lnTo>
                <a:lnTo>
                  <a:pt x="596" y="410"/>
                </a:lnTo>
                <a:lnTo>
                  <a:pt x="410" y="633"/>
                </a:lnTo>
                <a:lnTo>
                  <a:pt x="224" y="856"/>
                </a:lnTo>
                <a:lnTo>
                  <a:pt x="112" y="1116"/>
                </a:lnTo>
                <a:lnTo>
                  <a:pt x="38" y="1414"/>
                </a:lnTo>
                <a:lnTo>
                  <a:pt x="0" y="1749"/>
                </a:lnTo>
                <a:lnTo>
                  <a:pt x="38" y="2084"/>
                </a:lnTo>
                <a:lnTo>
                  <a:pt x="149" y="2456"/>
                </a:lnTo>
                <a:lnTo>
                  <a:pt x="335" y="2791"/>
                </a:lnTo>
                <a:lnTo>
                  <a:pt x="447" y="2940"/>
                </a:lnTo>
                <a:lnTo>
                  <a:pt x="707" y="2679"/>
                </a:lnTo>
                <a:lnTo>
                  <a:pt x="1042" y="2493"/>
                </a:lnTo>
                <a:lnTo>
                  <a:pt x="1377" y="2382"/>
                </a:lnTo>
                <a:lnTo>
                  <a:pt x="1749" y="2344"/>
                </a:lnTo>
                <a:lnTo>
                  <a:pt x="1600" y="2344"/>
                </a:lnTo>
                <a:lnTo>
                  <a:pt x="1451" y="2270"/>
                </a:lnTo>
                <a:lnTo>
                  <a:pt x="1340" y="2195"/>
                </a:lnTo>
                <a:lnTo>
                  <a:pt x="1228" y="2084"/>
                </a:lnTo>
                <a:lnTo>
                  <a:pt x="1265" y="2084"/>
                </a:lnTo>
                <a:lnTo>
                  <a:pt x="1191" y="1972"/>
                </a:lnTo>
                <a:lnTo>
                  <a:pt x="1154" y="1823"/>
                </a:lnTo>
                <a:lnTo>
                  <a:pt x="1154" y="1712"/>
                </a:lnTo>
                <a:lnTo>
                  <a:pt x="1191" y="1600"/>
                </a:lnTo>
                <a:lnTo>
                  <a:pt x="1265" y="1414"/>
                </a:lnTo>
                <a:lnTo>
                  <a:pt x="1414" y="1265"/>
                </a:lnTo>
                <a:lnTo>
                  <a:pt x="1600" y="1154"/>
                </a:lnTo>
                <a:lnTo>
                  <a:pt x="1935" y="1154"/>
                </a:lnTo>
                <a:lnTo>
                  <a:pt x="2047" y="1191"/>
                </a:lnTo>
                <a:lnTo>
                  <a:pt x="2121" y="1265"/>
                </a:lnTo>
                <a:lnTo>
                  <a:pt x="2233" y="1340"/>
                </a:lnTo>
                <a:lnTo>
                  <a:pt x="2307" y="1451"/>
                </a:lnTo>
                <a:lnTo>
                  <a:pt x="2344" y="1563"/>
                </a:lnTo>
                <a:lnTo>
                  <a:pt x="2344" y="1712"/>
                </a:lnTo>
                <a:lnTo>
                  <a:pt x="2344" y="1823"/>
                </a:lnTo>
                <a:lnTo>
                  <a:pt x="2642" y="1935"/>
                </a:lnTo>
                <a:lnTo>
                  <a:pt x="2903" y="2047"/>
                </a:lnTo>
                <a:lnTo>
                  <a:pt x="3163" y="2195"/>
                </a:lnTo>
                <a:lnTo>
                  <a:pt x="3386" y="2419"/>
                </a:lnTo>
                <a:lnTo>
                  <a:pt x="3498" y="2084"/>
                </a:lnTo>
                <a:lnTo>
                  <a:pt x="3535" y="1749"/>
                </a:lnTo>
                <a:lnTo>
                  <a:pt x="3498" y="1414"/>
                </a:lnTo>
                <a:lnTo>
                  <a:pt x="3386" y="1116"/>
                </a:lnTo>
                <a:lnTo>
                  <a:pt x="3237" y="819"/>
                </a:lnTo>
                <a:lnTo>
                  <a:pt x="3051" y="558"/>
                </a:lnTo>
                <a:lnTo>
                  <a:pt x="2791" y="335"/>
                </a:lnTo>
                <a:lnTo>
                  <a:pt x="2493" y="149"/>
                </a:lnTo>
                <a:lnTo>
                  <a:pt x="2307" y="75"/>
                </a:lnTo>
                <a:lnTo>
                  <a:pt x="2121" y="37"/>
                </a:lnTo>
                <a:lnTo>
                  <a:pt x="1712" y="0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09462" y="4830348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3051" y="1"/>
                </a:moveTo>
                <a:lnTo>
                  <a:pt x="2828" y="224"/>
                </a:lnTo>
                <a:lnTo>
                  <a:pt x="2530" y="410"/>
                </a:lnTo>
                <a:lnTo>
                  <a:pt x="2196" y="522"/>
                </a:lnTo>
                <a:lnTo>
                  <a:pt x="1824" y="559"/>
                </a:lnTo>
                <a:lnTo>
                  <a:pt x="1786" y="559"/>
                </a:lnTo>
                <a:lnTo>
                  <a:pt x="1935" y="596"/>
                </a:lnTo>
                <a:lnTo>
                  <a:pt x="2047" y="670"/>
                </a:lnTo>
                <a:lnTo>
                  <a:pt x="2196" y="745"/>
                </a:lnTo>
                <a:lnTo>
                  <a:pt x="2270" y="856"/>
                </a:lnTo>
                <a:lnTo>
                  <a:pt x="2307" y="968"/>
                </a:lnTo>
                <a:lnTo>
                  <a:pt x="2344" y="1080"/>
                </a:lnTo>
                <a:lnTo>
                  <a:pt x="2344" y="1228"/>
                </a:lnTo>
                <a:lnTo>
                  <a:pt x="2344" y="1340"/>
                </a:lnTo>
                <a:lnTo>
                  <a:pt x="2270" y="1526"/>
                </a:lnTo>
                <a:lnTo>
                  <a:pt x="2121" y="1675"/>
                </a:lnTo>
                <a:lnTo>
                  <a:pt x="1935" y="1749"/>
                </a:lnTo>
                <a:lnTo>
                  <a:pt x="1712" y="1787"/>
                </a:lnTo>
                <a:lnTo>
                  <a:pt x="1489" y="1712"/>
                </a:lnTo>
                <a:lnTo>
                  <a:pt x="1303" y="1601"/>
                </a:lnTo>
                <a:lnTo>
                  <a:pt x="1228" y="1489"/>
                </a:lnTo>
                <a:lnTo>
                  <a:pt x="1191" y="1377"/>
                </a:lnTo>
                <a:lnTo>
                  <a:pt x="1154" y="1228"/>
                </a:lnTo>
                <a:lnTo>
                  <a:pt x="1154" y="1117"/>
                </a:lnTo>
                <a:lnTo>
                  <a:pt x="856" y="1042"/>
                </a:lnTo>
                <a:lnTo>
                  <a:pt x="596" y="894"/>
                </a:lnTo>
                <a:lnTo>
                  <a:pt x="335" y="745"/>
                </a:lnTo>
                <a:lnTo>
                  <a:pt x="112" y="559"/>
                </a:lnTo>
                <a:lnTo>
                  <a:pt x="38" y="856"/>
                </a:lnTo>
                <a:lnTo>
                  <a:pt x="0" y="1191"/>
                </a:lnTo>
                <a:lnTo>
                  <a:pt x="38" y="1489"/>
                </a:lnTo>
                <a:lnTo>
                  <a:pt x="112" y="1824"/>
                </a:lnTo>
                <a:lnTo>
                  <a:pt x="261" y="2084"/>
                </a:lnTo>
                <a:lnTo>
                  <a:pt x="447" y="2345"/>
                </a:lnTo>
                <a:lnTo>
                  <a:pt x="633" y="2531"/>
                </a:lnTo>
                <a:lnTo>
                  <a:pt x="893" y="2717"/>
                </a:lnTo>
                <a:lnTo>
                  <a:pt x="1191" y="2828"/>
                </a:lnTo>
                <a:lnTo>
                  <a:pt x="1489" y="2903"/>
                </a:lnTo>
                <a:lnTo>
                  <a:pt x="1786" y="2940"/>
                </a:lnTo>
                <a:lnTo>
                  <a:pt x="2084" y="2903"/>
                </a:lnTo>
                <a:lnTo>
                  <a:pt x="2382" y="2828"/>
                </a:lnTo>
                <a:lnTo>
                  <a:pt x="2642" y="2680"/>
                </a:lnTo>
                <a:lnTo>
                  <a:pt x="2903" y="2531"/>
                </a:lnTo>
                <a:lnTo>
                  <a:pt x="3089" y="2307"/>
                </a:lnTo>
                <a:lnTo>
                  <a:pt x="3275" y="2047"/>
                </a:lnTo>
                <a:lnTo>
                  <a:pt x="3423" y="1787"/>
                </a:lnTo>
                <a:lnTo>
                  <a:pt x="3498" y="1452"/>
                </a:lnTo>
                <a:lnTo>
                  <a:pt x="3535" y="1117"/>
                </a:lnTo>
                <a:lnTo>
                  <a:pt x="3461" y="782"/>
                </a:lnTo>
                <a:lnTo>
                  <a:pt x="3349" y="447"/>
                </a:lnTo>
                <a:lnTo>
                  <a:pt x="3275" y="298"/>
                </a:lnTo>
                <a:lnTo>
                  <a:pt x="305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623734" y="4811308"/>
            <a:ext cx="83392" cy="36928"/>
          </a:xfrm>
          <a:custGeom>
            <a:avLst/>
            <a:gdLst/>
            <a:ahLst/>
            <a:cxnLst/>
            <a:rect l="0" t="0" r="0" b="0"/>
            <a:pathLst>
              <a:path w="2606" h="1154" extrusionOk="0">
                <a:moveTo>
                  <a:pt x="1303" y="0"/>
                </a:moveTo>
                <a:lnTo>
                  <a:pt x="931" y="38"/>
                </a:lnTo>
                <a:lnTo>
                  <a:pt x="596" y="149"/>
                </a:lnTo>
                <a:lnTo>
                  <a:pt x="261" y="335"/>
                </a:lnTo>
                <a:lnTo>
                  <a:pt x="1" y="596"/>
                </a:lnTo>
                <a:lnTo>
                  <a:pt x="299" y="819"/>
                </a:lnTo>
                <a:lnTo>
                  <a:pt x="596" y="1005"/>
                </a:lnTo>
                <a:lnTo>
                  <a:pt x="931" y="1117"/>
                </a:lnTo>
                <a:lnTo>
                  <a:pt x="1303" y="1154"/>
                </a:lnTo>
                <a:lnTo>
                  <a:pt x="1378" y="1154"/>
                </a:lnTo>
                <a:lnTo>
                  <a:pt x="1750" y="1117"/>
                </a:lnTo>
                <a:lnTo>
                  <a:pt x="2084" y="1005"/>
                </a:lnTo>
                <a:lnTo>
                  <a:pt x="2382" y="819"/>
                </a:lnTo>
                <a:lnTo>
                  <a:pt x="2605" y="596"/>
                </a:lnTo>
                <a:lnTo>
                  <a:pt x="2345" y="335"/>
                </a:lnTo>
                <a:lnTo>
                  <a:pt x="2047" y="149"/>
                </a:lnTo>
                <a:lnTo>
                  <a:pt x="1675" y="38"/>
                </a:lnTo>
                <a:lnTo>
                  <a:pt x="1340" y="0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940438" y="4787500"/>
            <a:ext cx="27424" cy="104800"/>
          </a:xfrm>
          <a:custGeom>
            <a:avLst/>
            <a:gdLst/>
            <a:ahLst/>
            <a:cxnLst/>
            <a:rect l="0" t="0" r="0" b="0"/>
            <a:pathLst>
              <a:path w="857" h="3275" extrusionOk="0">
                <a:moveTo>
                  <a:pt x="1" y="0"/>
                </a:moveTo>
                <a:lnTo>
                  <a:pt x="1" y="3274"/>
                </a:lnTo>
                <a:lnTo>
                  <a:pt x="857" y="3274"/>
                </a:lnTo>
                <a:lnTo>
                  <a:pt x="857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94038" y="4736300"/>
            <a:ext cx="26208" cy="156000"/>
          </a:xfrm>
          <a:custGeom>
            <a:avLst/>
            <a:gdLst/>
            <a:ahLst/>
            <a:cxnLst/>
            <a:rect l="0" t="0" r="0" b="0"/>
            <a:pathLst>
              <a:path w="819" h="4875" extrusionOk="0">
                <a:moveTo>
                  <a:pt x="0" y="0"/>
                </a:moveTo>
                <a:lnTo>
                  <a:pt x="0" y="4874"/>
                </a:lnTo>
                <a:lnTo>
                  <a:pt x="819" y="48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039286" y="4787500"/>
            <a:ext cx="101216" cy="104800"/>
          </a:xfrm>
          <a:custGeom>
            <a:avLst/>
            <a:gdLst/>
            <a:ahLst/>
            <a:cxnLst/>
            <a:rect l="0" t="0" r="0" b="0"/>
            <a:pathLst>
              <a:path w="3163" h="3275" extrusionOk="0">
                <a:moveTo>
                  <a:pt x="0" y="0"/>
                </a:moveTo>
                <a:lnTo>
                  <a:pt x="1191" y="3274"/>
                </a:lnTo>
                <a:lnTo>
                  <a:pt x="2009" y="3274"/>
                </a:lnTo>
                <a:lnTo>
                  <a:pt x="3163" y="0"/>
                </a:lnTo>
                <a:lnTo>
                  <a:pt x="2307" y="0"/>
                </a:lnTo>
                <a:lnTo>
                  <a:pt x="1600" y="2270"/>
                </a:lnTo>
                <a:lnTo>
                  <a:pt x="89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150006" y="4787500"/>
            <a:ext cx="97664" cy="105984"/>
          </a:xfrm>
          <a:custGeom>
            <a:avLst/>
            <a:gdLst/>
            <a:ahLst/>
            <a:cxnLst/>
            <a:rect l="0" t="0" r="0" b="0"/>
            <a:pathLst>
              <a:path w="3052" h="3312" extrusionOk="0">
                <a:moveTo>
                  <a:pt x="1712" y="707"/>
                </a:moveTo>
                <a:lnTo>
                  <a:pt x="1861" y="744"/>
                </a:lnTo>
                <a:lnTo>
                  <a:pt x="1972" y="819"/>
                </a:lnTo>
                <a:lnTo>
                  <a:pt x="2047" y="893"/>
                </a:lnTo>
                <a:lnTo>
                  <a:pt x="2158" y="1005"/>
                </a:lnTo>
                <a:lnTo>
                  <a:pt x="2196" y="1079"/>
                </a:lnTo>
                <a:lnTo>
                  <a:pt x="2270" y="1340"/>
                </a:lnTo>
                <a:lnTo>
                  <a:pt x="856" y="1340"/>
                </a:lnTo>
                <a:lnTo>
                  <a:pt x="931" y="1079"/>
                </a:lnTo>
                <a:lnTo>
                  <a:pt x="1079" y="893"/>
                </a:lnTo>
                <a:lnTo>
                  <a:pt x="1191" y="819"/>
                </a:lnTo>
                <a:lnTo>
                  <a:pt x="1303" y="744"/>
                </a:lnTo>
                <a:lnTo>
                  <a:pt x="1414" y="707"/>
                </a:lnTo>
                <a:close/>
                <a:moveTo>
                  <a:pt x="1340" y="0"/>
                </a:moveTo>
                <a:lnTo>
                  <a:pt x="1154" y="37"/>
                </a:lnTo>
                <a:lnTo>
                  <a:pt x="931" y="112"/>
                </a:lnTo>
                <a:lnTo>
                  <a:pt x="745" y="186"/>
                </a:lnTo>
                <a:lnTo>
                  <a:pt x="596" y="335"/>
                </a:lnTo>
                <a:lnTo>
                  <a:pt x="447" y="447"/>
                </a:lnTo>
                <a:lnTo>
                  <a:pt x="298" y="633"/>
                </a:lnTo>
                <a:lnTo>
                  <a:pt x="224" y="782"/>
                </a:lnTo>
                <a:lnTo>
                  <a:pt x="112" y="1005"/>
                </a:lnTo>
                <a:lnTo>
                  <a:pt x="75" y="1191"/>
                </a:lnTo>
                <a:lnTo>
                  <a:pt x="38" y="1414"/>
                </a:lnTo>
                <a:lnTo>
                  <a:pt x="0" y="1674"/>
                </a:lnTo>
                <a:lnTo>
                  <a:pt x="38" y="1898"/>
                </a:lnTo>
                <a:lnTo>
                  <a:pt x="75" y="2121"/>
                </a:lnTo>
                <a:lnTo>
                  <a:pt x="112" y="2344"/>
                </a:lnTo>
                <a:lnTo>
                  <a:pt x="186" y="2530"/>
                </a:lnTo>
                <a:lnTo>
                  <a:pt x="298" y="2716"/>
                </a:lnTo>
                <a:lnTo>
                  <a:pt x="447" y="2865"/>
                </a:lnTo>
                <a:lnTo>
                  <a:pt x="596" y="2977"/>
                </a:lnTo>
                <a:lnTo>
                  <a:pt x="745" y="3126"/>
                </a:lnTo>
                <a:lnTo>
                  <a:pt x="931" y="3200"/>
                </a:lnTo>
                <a:lnTo>
                  <a:pt x="1154" y="3274"/>
                </a:lnTo>
                <a:lnTo>
                  <a:pt x="1340" y="3312"/>
                </a:lnTo>
                <a:lnTo>
                  <a:pt x="1563" y="3312"/>
                </a:lnTo>
                <a:lnTo>
                  <a:pt x="1972" y="3274"/>
                </a:lnTo>
                <a:lnTo>
                  <a:pt x="2307" y="3163"/>
                </a:lnTo>
                <a:lnTo>
                  <a:pt x="2605" y="2977"/>
                </a:lnTo>
                <a:lnTo>
                  <a:pt x="2865" y="2753"/>
                </a:lnTo>
                <a:lnTo>
                  <a:pt x="2903" y="2716"/>
                </a:lnTo>
                <a:lnTo>
                  <a:pt x="2419" y="2195"/>
                </a:lnTo>
                <a:lnTo>
                  <a:pt x="2382" y="2233"/>
                </a:lnTo>
                <a:lnTo>
                  <a:pt x="2233" y="2381"/>
                </a:lnTo>
                <a:lnTo>
                  <a:pt x="2047" y="2493"/>
                </a:lnTo>
                <a:lnTo>
                  <a:pt x="1861" y="2567"/>
                </a:lnTo>
                <a:lnTo>
                  <a:pt x="1489" y="2567"/>
                </a:lnTo>
                <a:lnTo>
                  <a:pt x="1377" y="2530"/>
                </a:lnTo>
                <a:lnTo>
                  <a:pt x="1228" y="2493"/>
                </a:lnTo>
                <a:lnTo>
                  <a:pt x="1117" y="2419"/>
                </a:lnTo>
                <a:lnTo>
                  <a:pt x="968" y="2233"/>
                </a:lnTo>
                <a:lnTo>
                  <a:pt x="893" y="1972"/>
                </a:lnTo>
                <a:lnTo>
                  <a:pt x="3014" y="1972"/>
                </a:lnTo>
                <a:lnTo>
                  <a:pt x="3014" y="1935"/>
                </a:lnTo>
                <a:lnTo>
                  <a:pt x="3051" y="1674"/>
                </a:lnTo>
                <a:lnTo>
                  <a:pt x="3014" y="1302"/>
                </a:lnTo>
                <a:lnTo>
                  <a:pt x="2940" y="968"/>
                </a:lnTo>
                <a:lnTo>
                  <a:pt x="2828" y="670"/>
                </a:lnTo>
                <a:lnTo>
                  <a:pt x="2679" y="447"/>
                </a:lnTo>
                <a:lnTo>
                  <a:pt x="2456" y="261"/>
                </a:lnTo>
                <a:lnTo>
                  <a:pt x="2196" y="112"/>
                </a:lnTo>
                <a:lnTo>
                  <a:pt x="1898" y="37"/>
                </a:lnTo>
                <a:lnTo>
                  <a:pt x="156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270262" y="4787500"/>
            <a:ext cx="58368" cy="104800"/>
          </a:xfrm>
          <a:custGeom>
            <a:avLst/>
            <a:gdLst/>
            <a:ahLst/>
            <a:cxnLst/>
            <a:rect l="0" t="0" r="0" b="0"/>
            <a:pathLst>
              <a:path w="1824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1749"/>
                </a:lnTo>
                <a:lnTo>
                  <a:pt x="856" y="1563"/>
                </a:lnTo>
                <a:lnTo>
                  <a:pt x="856" y="1377"/>
                </a:lnTo>
                <a:lnTo>
                  <a:pt x="968" y="1191"/>
                </a:lnTo>
                <a:lnTo>
                  <a:pt x="1079" y="1042"/>
                </a:lnTo>
                <a:lnTo>
                  <a:pt x="1228" y="893"/>
                </a:lnTo>
                <a:lnTo>
                  <a:pt x="1377" y="819"/>
                </a:lnTo>
                <a:lnTo>
                  <a:pt x="1563" y="782"/>
                </a:lnTo>
                <a:lnTo>
                  <a:pt x="1823" y="782"/>
                </a:lnTo>
                <a:lnTo>
                  <a:pt x="1823" y="0"/>
                </a:lnTo>
                <a:lnTo>
                  <a:pt x="1749" y="0"/>
                </a:lnTo>
                <a:lnTo>
                  <a:pt x="1414" y="37"/>
                </a:lnTo>
                <a:lnTo>
                  <a:pt x="1265" y="75"/>
                </a:lnTo>
                <a:lnTo>
                  <a:pt x="1154" y="149"/>
                </a:lnTo>
                <a:lnTo>
                  <a:pt x="968" y="298"/>
                </a:lnTo>
                <a:lnTo>
                  <a:pt x="819" y="447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345270" y="4736300"/>
            <a:ext cx="66688" cy="157184"/>
          </a:xfrm>
          <a:custGeom>
            <a:avLst/>
            <a:gdLst/>
            <a:ahLst/>
            <a:cxnLst/>
            <a:rect l="0" t="0" r="0" b="0"/>
            <a:pathLst>
              <a:path w="2084" h="4912" extrusionOk="0">
                <a:moveTo>
                  <a:pt x="1377" y="0"/>
                </a:moveTo>
                <a:lnTo>
                  <a:pt x="1154" y="75"/>
                </a:lnTo>
                <a:lnTo>
                  <a:pt x="931" y="186"/>
                </a:lnTo>
                <a:lnTo>
                  <a:pt x="782" y="335"/>
                </a:lnTo>
                <a:lnTo>
                  <a:pt x="633" y="521"/>
                </a:lnTo>
                <a:lnTo>
                  <a:pt x="521" y="707"/>
                </a:lnTo>
                <a:lnTo>
                  <a:pt x="447" y="968"/>
                </a:lnTo>
                <a:lnTo>
                  <a:pt x="447" y="1228"/>
                </a:lnTo>
                <a:lnTo>
                  <a:pt x="447" y="1600"/>
                </a:lnTo>
                <a:lnTo>
                  <a:pt x="0" y="1600"/>
                </a:lnTo>
                <a:lnTo>
                  <a:pt x="0" y="2382"/>
                </a:lnTo>
                <a:lnTo>
                  <a:pt x="447" y="2382"/>
                </a:lnTo>
                <a:lnTo>
                  <a:pt x="447" y="4912"/>
                </a:lnTo>
                <a:lnTo>
                  <a:pt x="1340" y="4912"/>
                </a:lnTo>
                <a:lnTo>
                  <a:pt x="1340" y="2382"/>
                </a:lnTo>
                <a:lnTo>
                  <a:pt x="2084" y="2382"/>
                </a:lnTo>
                <a:lnTo>
                  <a:pt x="2084" y="1600"/>
                </a:lnTo>
                <a:lnTo>
                  <a:pt x="1340" y="1600"/>
                </a:lnTo>
                <a:lnTo>
                  <a:pt x="1340" y="1340"/>
                </a:lnTo>
                <a:lnTo>
                  <a:pt x="1377" y="1191"/>
                </a:lnTo>
                <a:lnTo>
                  <a:pt x="1377" y="1079"/>
                </a:lnTo>
                <a:lnTo>
                  <a:pt x="1451" y="1005"/>
                </a:lnTo>
                <a:lnTo>
                  <a:pt x="1489" y="930"/>
                </a:lnTo>
                <a:lnTo>
                  <a:pt x="1637" y="856"/>
                </a:lnTo>
                <a:lnTo>
                  <a:pt x="1823" y="819"/>
                </a:lnTo>
                <a:lnTo>
                  <a:pt x="2084" y="819"/>
                </a:lnTo>
                <a:lnTo>
                  <a:pt x="20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490518" y="4787500"/>
            <a:ext cx="95296" cy="104800"/>
          </a:xfrm>
          <a:custGeom>
            <a:avLst/>
            <a:gdLst/>
            <a:ahLst/>
            <a:cxnLst/>
            <a:rect l="0" t="0" r="0" b="0"/>
            <a:pathLst>
              <a:path w="2978" h="3275" extrusionOk="0">
                <a:moveTo>
                  <a:pt x="1" y="0"/>
                </a:moveTo>
                <a:lnTo>
                  <a:pt x="1" y="3274"/>
                </a:lnTo>
                <a:lnTo>
                  <a:pt x="856" y="3274"/>
                </a:lnTo>
                <a:lnTo>
                  <a:pt x="856" y="1674"/>
                </a:lnTo>
                <a:lnTo>
                  <a:pt x="856" y="1488"/>
                </a:lnTo>
                <a:lnTo>
                  <a:pt x="894" y="1340"/>
                </a:lnTo>
                <a:lnTo>
                  <a:pt x="968" y="1191"/>
                </a:lnTo>
                <a:lnTo>
                  <a:pt x="1042" y="1079"/>
                </a:lnTo>
                <a:lnTo>
                  <a:pt x="1154" y="968"/>
                </a:lnTo>
                <a:lnTo>
                  <a:pt x="1266" y="893"/>
                </a:lnTo>
                <a:lnTo>
                  <a:pt x="1414" y="856"/>
                </a:lnTo>
                <a:lnTo>
                  <a:pt x="1563" y="819"/>
                </a:lnTo>
                <a:lnTo>
                  <a:pt x="1675" y="856"/>
                </a:lnTo>
                <a:lnTo>
                  <a:pt x="1824" y="856"/>
                </a:lnTo>
                <a:lnTo>
                  <a:pt x="1898" y="930"/>
                </a:lnTo>
                <a:lnTo>
                  <a:pt x="2010" y="1005"/>
                </a:lnTo>
                <a:lnTo>
                  <a:pt x="2047" y="1116"/>
                </a:lnTo>
                <a:lnTo>
                  <a:pt x="2121" y="1228"/>
                </a:lnTo>
                <a:lnTo>
                  <a:pt x="2159" y="1488"/>
                </a:lnTo>
                <a:lnTo>
                  <a:pt x="2159" y="3274"/>
                </a:lnTo>
                <a:lnTo>
                  <a:pt x="2977" y="3274"/>
                </a:lnTo>
                <a:lnTo>
                  <a:pt x="2977" y="1265"/>
                </a:lnTo>
                <a:lnTo>
                  <a:pt x="2977" y="968"/>
                </a:lnTo>
                <a:lnTo>
                  <a:pt x="2903" y="744"/>
                </a:lnTo>
                <a:lnTo>
                  <a:pt x="2828" y="521"/>
                </a:lnTo>
                <a:lnTo>
                  <a:pt x="2680" y="335"/>
                </a:lnTo>
                <a:lnTo>
                  <a:pt x="2531" y="186"/>
                </a:lnTo>
                <a:lnTo>
                  <a:pt x="2307" y="75"/>
                </a:lnTo>
                <a:lnTo>
                  <a:pt x="2084" y="0"/>
                </a:lnTo>
                <a:lnTo>
                  <a:pt x="1526" y="0"/>
                </a:lnTo>
                <a:lnTo>
                  <a:pt x="1266" y="112"/>
                </a:lnTo>
                <a:lnTo>
                  <a:pt x="1042" y="261"/>
                </a:lnTo>
                <a:lnTo>
                  <a:pt x="856" y="447"/>
                </a:lnTo>
                <a:lnTo>
                  <a:pt x="85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38070" y="4787500"/>
            <a:ext cx="79808" cy="105984"/>
          </a:xfrm>
          <a:custGeom>
            <a:avLst/>
            <a:gdLst/>
            <a:ahLst/>
            <a:cxnLst/>
            <a:rect l="0" t="0" r="0" b="0"/>
            <a:pathLst>
              <a:path w="2494" h="3312" extrusionOk="0">
                <a:moveTo>
                  <a:pt x="1228" y="0"/>
                </a:moveTo>
                <a:lnTo>
                  <a:pt x="1005" y="37"/>
                </a:lnTo>
                <a:lnTo>
                  <a:pt x="781" y="75"/>
                </a:lnTo>
                <a:lnTo>
                  <a:pt x="558" y="186"/>
                </a:lnTo>
                <a:lnTo>
                  <a:pt x="409" y="298"/>
                </a:lnTo>
                <a:lnTo>
                  <a:pt x="261" y="447"/>
                </a:lnTo>
                <a:lnTo>
                  <a:pt x="149" y="633"/>
                </a:lnTo>
                <a:lnTo>
                  <a:pt x="75" y="819"/>
                </a:lnTo>
                <a:lnTo>
                  <a:pt x="75" y="1042"/>
                </a:lnTo>
                <a:lnTo>
                  <a:pt x="75" y="1191"/>
                </a:lnTo>
                <a:lnTo>
                  <a:pt x="112" y="1340"/>
                </a:lnTo>
                <a:lnTo>
                  <a:pt x="186" y="1488"/>
                </a:lnTo>
                <a:lnTo>
                  <a:pt x="298" y="1600"/>
                </a:lnTo>
                <a:lnTo>
                  <a:pt x="409" y="1712"/>
                </a:lnTo>
                <a:lnTo>
                  <a:pt x="558" y="1823"/>
                </a:lnTo>
                <a:lnTo>
                  <a:pt x="744" y="1898"/>
                </a:lnTo>
                <a:lnTo>
                  <a:pt x="930" y="1972"/>
                </a:lnTo>
                <a:lnTo>
                  <a:pt x="1340" y="2047"/>
                </a:lnTo>
                <a:lnTo>
                  <a:pt x="1488" y="2084"/>
                </a:lnTo>
                <a:lnTo>
                  <a:pt x="1600" y="2158"/>
                </a:lnTo>
                <a:lnTo>
                  <a:pt x="1674" y="2270"/>
                </a:lnTo>
                <a:lnTo>
                  <a:pt x="1674" y="2344"/>
                </a:lnTo>
                <a:lnTo>
                  <a:pt x="1674" y="2456"/>
                </a:lnTo>
                <a:lnTo>
                  <a:pt x="1600" y="2567"/>
                </a:lnTo>
                <a:lnTo>
                  <a:pt x="1451" y="2642"/>
                </a:lnTo>
                <a:lnTo>
                  <a:pt x="1265" y="2679"/>
                </a:lnTo>
                <a:lnTo>
                  <a:pt x="1042" y="2605"/>
                </a:lnTo>
                <a:lnTo>
                  <a:pt x="856" y="2530"/>
                </a:lnTo>
                <a:lnTo>
                  <a:pt x="744" y="2381"/>
                </a:lnTo>
                <a:lnTo>
                  <a:pt x="707" y="2195"/>
                </a:lnTo>
                <a:lnTo>
                  <a:pt x="0" y="2344"/>
                </a:lnTo>
                <a:lnTo>
                  <a:pt x="0" y="2493"/>
                </a:lnTo>
                <a:lnTo>
                  <a:pt x="75" y="2642"/>
                </a:lnTo>
                <a:lnTo>
                  <a:pt x="186" y="2791"/>
                </a:lnTo>
                <a:lnTo>
                  <a:pt x="298" y="2977"/>
                </a:lnTo>
                <a:lnTo>
                  <a:pt x="484" y="3088"/>
                </a:lnTo>
                <a:lnTo>
                  <a:pt x="707" y="3200"/>
                </a:lnTo>
                <a:lnTo>
                  <a:pt x="968" y="3274"/>
                </a:lnTo>
                <a:lnTo>
                  <a:pt x="1265" y="3312"/>
                </a:lnTo>
                <a:lnTo>
                  <a:pt x="1563" y="3274"/>
                </a:lnTo>
                <a:lnTo>
                  <a:pt x="1823" y="3200"/>
                </a:lnTo>
                <a:lnTo>
                  <a:pt x="2009" y="3126"/>
                </a:lnTo>
                <a:lnTo>
                  <a:pt x="2195" y="2977"/>
                </a:lnTo>
                <a:lnTo>
                  <a:pt x="2307" y="2828"/>
                </a:lnTo>
                <a:lnTo>
                  <a:pt x="2419" y="2642"/>
                </a:lnTo>
                <a:lnTo>
                  <a:pt x="2456" y="2456"/>
                </a:lnTo>
                <a:lnTo>
                  <a:pt x="2493" y="2270"/>
                </a:lnTo>
                <a:lnTo>
                  <a:pt x="2456" y="2121"/>
                </a:lnTo>
                <a:lnTo>
                  <a:pt x="2419" y="1972"/>
                </a:lnTo>
                <a:lnTo>
                  <a:pt x="2344" y="1823"/>
                </a:lnTo>
                <a:lnTo>
                  <a:pt x="2270" y="1674"/>
                </a:lnTo>
                <a:lnTo>
                  <a:pt x="2121" y="1563"/>
                </a:lnTo>
                <a:lnTo>
                  <a:pt x="1972" y="1451"/>
                </a:lnTo>
                <a:lnTo>
                  <a:pt x="1786" y="1377"/>
                </a:lnTo>
                <a:lnTo>
                  <a:pt x="1563" y="1340"/>
                </a:lnTo>
                <a:lnTo>
                  <a:pt x="1116" y="1228"/>
                </a:lnTo>
                <a:lnTo>
                  <a:pt x="1005" y="1191"/>
                </a:lnTo>
                <a:lnTo>
                  <a:pt x="930" y="1154"/>
                </a:lnTo>
                <a:lnTo>
                  <a:pt x="856" y="1042"/>
                </a:lnTo>
                <a:lnTo>
                  <a:pt x="856" y="968"/>
                </a:lnTo>
                <a:lnTo>
                  <a:pt x="856" y="819"/>
                </a:lnTo>
                <a:lnTo>
                  <a:pt x="968" y="744"/>
                </a:lnTo>
                <a:lnTo>
                  <a:pt x="1079" y="670"/>
                </a:lnTo>
                <a:lnTo>
                  <a:pt x="1228" y="633"/>
                </a:lnTo>
                <a:lnTo>
                  <a:pt x="1377" y="670"/>
                </a:lnTo>
                <a:lnTo>
                  <a:pt x="1451" y="670"/>
                </a:lnTo>
                <a:lnTo>
                  <a:pt x="1600" y="782"/>
                </a:lnTo>
                <a:lnTo>
                  <a:pt x="1712" y="930"/>
                </a:lnTo>
                <a:lnTo>
                  <a:pt x="1749" y="1079"/>
                </a:lnTo>
                <a:lnTo>
                  <a:pt x="2456" y="893"/>
                </a:lnTo>
                <a:lnTo>
                  <a:pt x="2419" y="782"/>
                </a:lnTo>
                <a:lnTo>
                  <a:pt x="2381" y="633"/>
                </a:lnTo>
                <a:lnTo>
                  <a:pt x="2270" y="484"/>
                </a:lnTo>
                <a:lnTo>
                  <a:pt x="2158" y="335"/>
                </a:lnTo>
                <a:lnTo>
                  <a:pt x="2009" y="223"/>
                </a:lnTo>
                <a:lnTo>
                  <a:pt x="1786" y="112"/>
                </a:lnTo>
                <a:lnTo>
                  <a:pt x="1526" y="37"/>
                </a:lnTo>
                <a:lnTo>
                  <a:pt x="122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38070" y="4736300"/>
            <a:ext cx="32192" cy="32160"/>
          </a:xfrm>
          <a:custGeom>
            <a:avLst/>
            <a:gdLst/>
            <a:ahLst/>
            <a:cxnLst/>
            <a:rect l="0" t="0" r="0" b="0"/>
            <a:pathLst>
              <a:path w="1006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8" y="298"/>
                </a:lnTo>
                <a:lnTo>
                  <a:pt x="1" y="484"/>
                </a:lnTo>
                <a:lnTo>
                  <a:pt x="38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707" y="968"/>
                </a:lnTo>
                <a:lnTo>
                  <a:pt x="856" y="856"/>
                </a:lnTo>
                <a:lnTo>
                  <a:pt x="968" y="670"/>
                </a:lnTo>
                <a:lnTo>
                  <a:pt x="1005" y="484"/>
                </a:lnTo>
                <a:lnTo>
                  <a:pt x="968" y="298"/>
                </a:lnTo>
                <a:lnTo>
                  <a:pt x="856" y="149"/>
                </a:lnTo>
                <a:lnTo>
                  <a:pt x="707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438134" y="4787500"/>
            <a:ext cx="26240" cy="104800"/>
          </a:xfrm>
          <a:custGeom>
            <a:avLst/>
            <a:gdLst/>
            <a:ahLst/>
            <a:cxnLst/>
            <a:rect l="0" t="0" r="0" b="0"/>
            <a:pathLst>
              <a:path w="820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435766" y="4736300"/>
            <a:ext cx="32160" cy="32160"/>
          </a:xfrm>
          <a:custGeom>
            <a:avLst/>
            <a:gdLst/>
            <a:ahLst/>
            <a:cxnLst/>
            <a:rect l="0" t="0" r="0" b="0"/>
            <a:pathLst>
              <a:path w="1005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7" y="298"/>
                </a:lnTo>
                <a:lnTo>
                  <a:pt x="0" y="484"/>
                </a:lnTo>
                <a:lnTo>
                  <a:pt x="37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670" y="968"/>
                </a:lnTo>
                <a:lnTo>
                  <a:pt x="856" y="856"/>
                </a:lnTo>
                <a:lnTo>
                  <a:pt x="967" y="670"/>
                </a:lnTo>
                <a:lnTo>
                  <a:pt x="1005" y="484"/>
                </a:lnTo>
                <a:lnTo>
                  <a:pt x="967" y="298"/>
                </a:lnTo>
                <a:lnTo>
                  <a:pt x="856" y="149"/>
                </a:lnTo>
                <a:lnTo>
                  <a:pt x="670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261600" y="4805356"/>
            <a:ext cx="70272" cy="78592"/>
          </a:xfrm>
          <a:custGeom>
            <a:avLst/>
            <a:gdLst/>
            <a:ahLst/>
            <a:cxnLst/>
            <a:rect l="0" t="0" r="0" b="0"/>
            <a:pathLst>
              <a:path w="2196" h="2456" extrusionOk="0">
                <a:moveTo>
                  <a:pt x="1266" y="0"/>
                </a:moveTo>
                <a:lnTo>
                  <a:pt x="931" y="37"/>
                </a:lnTo>
                <a:lnTo>
                  <a:pt x="633" y="149"/>
                </a:lnTo>
                <a:lnTo>
                  <a:pt x="373" y="335"/>
                </a:lnTo>
                <a:lnTo>
                  <a:pt x="150" y="596"/>
                </a:lnTo>
                <a:lnTo>
                  <a:pt x="75" y="744"/>
                </a:lnTo>
                <a:lnTo>
                  <a:pt x="38" y="893"/>
                </a:lnTo>
                <a:lnTo>
                  <a:pt x="1" y="1228"/>
                </a:lnTo>
                <a:lnTo>
                  <a:pt x="38" y="1526"/>
                </a:lnTo>
                <a:lnTo>
                  <a:pt x="150" y="1861"/>
                </a:lnTo>
                <a:lnTo>
                  <a:pt x="336" y="2084"/>
                </a:lnTo>
                <a:lnTo>
                  <a:pt x="596" y="2270"/>
                </a:lnTo>
                <a:lnTo>
                  <a:pt x="894" y="2419"/>
                </a:lnTo>
                <a:lnTo>
                  <a:pt x="1229" y="2456"/>
                </a:lnTo>
                <a:lnTo>
                  <a:pt x="1489" y="2419"/>
                </a:lnTo>
                <a:lnTo>
                  <a:pt x="1749" y="2344"/>
                </a:lnTo>
                <a:lnTo>
                  <a:pt x="2010" y="2195"/>
                </a:lnTo>
                <a:lnTo>
                  <a:pt x="2196" y="2009"/>
                </a:lnTo>
                <a:lnTo>
                  <a:pt x="1898" y="1675"/>
                </a:lnTo>
                <a:lnTo>
                  <a:pt x="1749" y="1786"/>
                </a:lnTo>
                <a:lnTo>
                  <a:pt x="1601" y="1898"/>
                </a:lnTo>
                <a:lnTo>
                  <a:pt x="1415" y="1935"/>
                </a:lnTo>
                <a:lnTo>
                  <a:pt x="1266" y="1972"/>
                </a:lnTo>
                <a:lnTo>
                  <a:pt x="1080" y="1935"/>
                </a:lnTo>
                <a:lnTo>
                  <a:pt x="894" y="1861"/>
                </a:lnTo>
                <a:lnTo>
                  <a:pt x="745" y="1749"/>
                </a:lnTo>
                <a:lnTo>
                  <a:pt x="633" y="1600"/>
                </a:lnTo>
                <a:lnTo>
                  <a:pt x="559" y="1414"/>
                </a:lnTo>
                <a:lnTo>
                  <a:pt x="559" y="1191"/>
                </a:lnTo>
                <a:lnTo>
                  <a:pt x="559" y="1005"/>
                </a:lnTo>
                <a:lnTo>
                  <a:pt x="633" y="819"/>
                </a:lnTo>
                <a:lnTo>
                  <a:pt x="745" y="670"/>
                </a:lnTo>
                <a:lnTo>
                  <a:pt x="894" y="558"/>
                </a:lnTo>
                <a:lnTo>
                  <a:pt x="1080" y="484"/>
                </a:lnTo>
                <a:lnTo>
                  <a:pt x="1266" y="447"/>
                </a:lnTo>
                <a:lnTo>
                  <a:pt x="1452" y="484"/>
                </a:lnTo>
                <a:lnTo>
                  <a:pt x="1601" y="558"/>
                </a:lnTo>
                <a:lnTo>
                  <a:pt x="1749" y="633"/>
                </a:lnTo>
                <a:lnTo>
                  <a:pt x="1898" y="782"/>
                </a:lnTo>
                <a:lnTo>
                  <a:pt x="2196" y="372"/>
                </a:lnTo>
                <a:lnTo>
                  <a:pt x="2010" y="224"/>
                </a:lnTo>
                <a:lnTo>
                  <a:pt x="1787" y="112"/>
                </a:lnTo>
                <a:lnTo>
                  <a:pt x="152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33542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1005" y="447"/>
                </a:moveTo>
                <a:lnTo>
                  <a:pt x="1191" y="484"/>
                </a:lnTo>
                <a:lnTo>
                  <a:pt x="1340" y="596"/>
                </a:lnTo>
                <a:lnTo>
                  <a:pt x="1414" y="745"/>
                </a:lnTo>
                <a:lnTo>
                  <a:pt x="1452" y="931"/>
                </a:lnTo>
                <a:lnTo>
                  <a:pt x="1414" y="1154"/>
                </a:lnTo>
                <a:lnTo>
                  <a:pt x="1340" y="1303"/>
                </a:lnTo>
                <a:lnTo>
                  <a:pt x="1191" y="1414"/>
                </a:lnTo>
                <a:lnTo>
                  <a:pt x="1005" y="1451"/>
                </a:lnTo>
                <a:lnTo>
                  <a:pt x="819" y="1414"/>
                </a:lnTo>
                <a:lnTo>
                  <a:pt x="670" y="1303"/>
                </a:lnTo>
                <a:lnTo>
                  <a:pt x="559" y="1154"/>
                </a:lnTo>
                <a:lnTo>
                  <a:pt x="521" y="931"/>
                </a:lnTo>
                <a:lnTo>
                  <a:pt x="559" y="745"/>
                </a:lnTo>
                <a:lnTo>
                  <a:pt x="670" y="596"/>
                </a:lnTo>
                <a:lnTo>
                  <a:pt x="819" y="484"/>
                </a:lnTo>
                <a:lnTo>
                  <a:pt x="1005" y="447"/>
                </a:lnTo>
                <a:close/>
                <a:moveTo>
                  <a:pt x="1005" y="0"/>
                </a:moveTo>
                <a:lnTo>
                  <a:pt x="707" y="38"/>
                </a:lnTo>
                <a:lnTo>
                  <a:pt x="484" y="112"/>
                </a:lnTo>
                <a:lnTo>
                  <a:pt x="261" y="261"/>
                </a:lnTo>
                <a:lnTo>
                  <a:pt x="149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49" y="1414"/>
                </a:lnTo>
                <a:lnTo>
                  <a:pt x="261" y="1600"/>
                </a:lnTo>
                <a:lnTo>
                  <a:pt x="484" y="1749"/>
                </a:lnTo>
                <a:lnTo>
                  <a:pt x="707" y="1861"/>
                </a:lnTo>
                <a:lnTo>
                  <a:pt x="1266" y="1861"/>
                </a:lnTo>
                <a:lnTo>
                  <a:pt x="1489" y="1749"/>
                </a:lnTo>
                <a:lnTo>
                  <a:pt x="1712" y="1600"/>
                </a:lnTo>
                <a:lnTo>
                  <a:pt x="1861" y="1414"/>
                </a:lnTo>
                <a:lnTo>
                  <a:pt x="1935" y="1191"/>
                </a:lnTo>
                <a:lnTo>
                  <a:pt x="1973" y="931"/>
                </a:lnTo>
                <a:lnTo>
                  <a:pt x="1935" y="670"/>
                </a:lnTo>
                <a:lnTo>
                  <a:pt x="1861" y="447"/>
                </a:lnTo>
                <a:lnTo>
                  <a:pt x="1712" y="261"/>
                </a:lnTo>
                <a:lnTo>
                  <a:pt x="1489" y="112"/>
                </a:lnTo>
                <a:lnTo>
                  <a:pt x="1266" y="38"/>
                </a:lnTo>
                <a:lnTo>
                  <a:pt x="1005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7409248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1191" y="0"/>
                </a:moveTo>
                <a:lnTo>
                  <a:pt x="968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70" y="633"/>
                </a:lnTo>
                <a:lnTo>
                  <a:pt x="782" y="521"/>
                </a:lnTo>
                <a:lnTo>
                  <a:pt x="968" y="484"/>
                </a:lnTo>
                <a:lnTo>
                  <a:pt x="1117" y="521"/>
                </a:lnTo>
                <a:lnTo>
                  <a:pt x="1228" y="596"/>
                </a:lnTo>
                <a:lnTo>
                  <a:pt x="1303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61" y="1861"/>
                </a:lnTo>
                <a:lnTo>
                  <a:pt x="1861" y="707"/>
                </a:lnTo>
                <a:lnTo>
                  <a:pt x="1824" y="558"/>
                </a:lnTo>
                <a:lnTo>
                  <a:pt x="1786" y="410"/>
                </a:lnTo>
                <a:lnTo>
                  <a:pt x="1749" y="298"/>
                </a:lnTo>
                <a:lnTo>
                  <a:pt x="1675" y="186"/>
                </a:lnTo>
                <a:lnTo>
                  <a:pt x="1563" y="112"/>
                </a:lnTo>
                <a:lnTo>
                  <a:pt x="1451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748307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0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33" y="633"/>
                </a:lnTo>
                <a:lnTo>
                  <a:pt x="744" y="521"/>
                </a:lnTo>
                <a:lnTo>
                  <a:pt x="930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2" y="856"/>
                </a:lnTo>
                <a:lnTo>
                  <a:pt x="1302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823" y="558"/>
                </a:lnTo>
                <a:lnTo>
                  <a:pt x="1786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550944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6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6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77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60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616416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0" y="670"/>
                </a:lnTo>
                <a:lnTo>
                  <a:pt x="0" y="931"/>
                </a:lnTo>
                <a:lnTo>
                  <a:pt x="0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31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21" y="1154"/>
                </a:lnTo>
                <a:lnTo>
                  <a:pt x="521" y="931"/>
                </a:lnTo>
                <a:lnTo>
                  <a:pt x="521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79" y="447"/>
                </a:lnTo>
                <a:lnTo>
                  <a:pt x="1191" y="484"/>
                </a:lnTo>
                <a:lnTo>
                  <a:pt x="1265" y="558"/>
                </a:lnTo>
                <a:lnTo>
                  <a:pt x="1377" y="633"/>
                </a:lnTo>
                <a:lnTo>
                  <a:pt x="1712" y="372"/>
                </a:lnTo>
                <a:lnTo>
                  <a:pt x="1563" y="224"/>
                </a:lnTo>
                <a:lnTo>
                  <a:pt x="1377" y="112"/>
                </a:lnTo>
                <a:lnTo>
                  <a:pt x="1154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677120" y="4810124"/>
            <a:ext cx="41728" cy="72640"/>
          </a:xfrm>
          <a:custGeom>
            <a:avLst/>
            <a:gdLst/>
            <a:ahLst/>
            <a:cxnLst/>
            <a:rect l="0" t="0" r="0" b="0"/>
            <a:pathLst>
              <a:path w="1304" h="2270" extrusionOk="0">
                <a:moveTo>
                  <a:pt x="261" y="0"/>
                </a:moveTo>
                <a:lnTo>
                  <a:pt x="261" y="521"/>
                </a:lnTo>
                <a:lnTo>
                  <a:pt x="1" y="521"/>
                </a:lnTo>
                <a:lnTo>
                  <a:pt x="1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9" y="1972"/>
                </a:lnTo>
                <a:lnTo>
                  <a:pt x="336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20" y="2270"/>
                </a:lnTo>
                <a:lnTo>
                  <a:pt x="1080" y="2270"/>
                </a:lnTo>
                <a:lnTo>
                  <a:pt x="1303" y="2158"/>
                </a:lnTo>
                <a:lnTo>
                  <a:pt x="1192" y="1786"/>
                </a:lnTo>
                <a:lnTo>
                  <a:pt x="1043" y="1823"/>
                </a:lnTo>
                <a:lnTo>
                  <a:pt x="931" y="1860"/>
                </a:lnTo>
                <a:lnTo>
                  <a:pt x="857" y="1823"/>
                </a:lnTo>
                <a:lnTo>
                  <a:pt x="820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6" y="893"/>
                </a:lnTo>
                <a:lnTo>
                  <a:pt x="1266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7723584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377" y="1786"/>
                </a:lnTo>
                <a:lnTo>
                  <a:pt x="1563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39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23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787872" y="4801772"/>
            <a:ext cx="63136" cy="80992"/>
          </a:xfrm>
          <a:custGeom>
            <a:avLst/>
            <a:gdLst/>
            <a:ahLst/>
            <a:cxnLst/>
            <a:rect l="0" t="0" r="0" b="0"/>
            <a:pathLst>
              <a:path w="1973" h="2531" extrusionOk="0">
                <a:moveTo>
                  <a:pt x="1005" y="1117"/>
                </a:moveTo>
                <a:lnTo>
                  <a:pt x="1191" y="1154"/>
                </a:lnTo>
                <a:lnTo>
                  <a:pt x="1340" y="1266"/>
                </a:lnTo>
                <a:lnTo>
                  <a:pt x="1414" y="1415"/>
                </a:lnTo>
                <a:lnTo>
                  <a:pt x="1451" y="1601"/>
                </a:lnTo>
                <a:lnTo>
                  <a:pt x="1414" y="1824"/>
                </a:lnTo>
                <a:lnTo>
                  <a:pt x="1340" y="1973"/>
                </a:lnTo>
                <a:lnTo>
                  <a:pt x="1191" y="2084"/>
                </a:lnTo>
                <a:lnTo>
                  <a:pt x="1005" y="2121"/>
                </a:lnTo>
                <a:lnTo>
                  <a:pt x="819" y="2084"/>
                </a:lnTo>
                <a:lnTo>
                  <a:pt x="670" y="1973"/>
                </a:lnTo>
                <a:lnTo>
                  <a:pt x="558" y="1824"/>
                </a:lnTo>
                <a:lnTo>
                  <a:pt x="558" y="1601"/>
                </a:lnTo>
                <a:lnTo>
                  <a:pt x="558" y="1415"/>
                </a:lnTo>
                <a:lnTo>
                  <a:pt x="670" y="1266"/>
                </a:lnTo>
                <a:lnTo>
                  <a:pt x="819" y="1154"/>
                </a:lnTo>
                <a:lnTo>
                  <a:pt x="1005" y="1117"/>
                </a:lnTo>
                <a:close/>
                <a:moveTo>
                  <a:pt x="1451" y="1"/>
                </a:moveTo>
                <a:lnTo>
                  <a:pt x="1451" y="968"/>
                </a:lnTo>
                <a:lnTo>
                  <a:pt x="1340" y="819"/>
                </a:lnTo>
                <a:lnTo>
                  <a:pt x="1228" y="745"/>
                </a:lnTo>
                <a:lnTo>
                  <a:pt x="1042" y="670"/>
                </a:lnTo>
                <a:lnTo>
                  <a:pt x="856" y="670"/>
                </a:lnTo>
                <a:lnTo>
                  <a:pt x="633" y="708"/>
                </a:lnTo>
                <a:lnTo>
                  <a:pt x="409" y="782"/>
                </a:lnTo>
                <a:lnTo>
                  <a:pt x="261" y="931"/>
                </a:lnTo>
                <a:lnTo>
                  <a:pt x="112" y="1117"/>
                </a:lnTo>
                <a:lnTo>
                  <a:pt x="37" y="1340"/>
                </a:lnTo>
                <a:lnTo>
                  <a:pt x="0" y="1601"/>
                </a:lnTo>
                <a:lnTo>
                  <a:pt x="37" y="1861"/>
                </a:lnTo>
                <a:lnTo>
                  <a:pt x="112" y="2084"/>
                </a:lnTo>
                <a:lnTo>
                  <a:pt x="261" y="2270"/>
                </a:lnTo>
                <a:lnTo>
                  <a:pt x="409" y="2419"/>
                </a:lnTo>
                <a:lnTo>
                  <a:pt x="633" y="2531"/>
                </a:lnTo>
                <a:lnTo>
                  <a:pt x="1042" y="2531"/>
                </a:lnTo>
                <a:lnTo>
                  <a:pt x="1228" y="2456"/>
                </a:lnTo>
                <a:lnTo>
                  <a:pt x="1340" y="2382"/>
                </a:lnTo>
                <a:lnTo>
                  <a:pt x="1451" y="2270"/>
                </a:lnTo>
                <a:lnTo>
                  <a:pt x="1451" y="2531"/>
                </a:lnTo>
                <a:lnTo>
                  <a:pt x="1972" y="2531"/>
                </a:lnTo>
                <a:lnTo>
                  <a:pt x="1972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885504" y="4806540"/>
            <a:ext cx="83360" cy="76224"/>
          </a:xfrm>
          <a:custGeom>
            <a:avLst/>
            <a:gdLst/>
            <a:ahLst/>
            <a:cxnLst/>
            <a:rect l="0" t="0" r="0" b="0"/>
            <a:pathLst>
              <a:path w="2605" h="2382" extrusionOk="0">
                <a:moveTo>
                  <a:pt x="1302" y="559"/>
                </a:moveTo>
                <a:lnTo>
                  <a:pt x="1674" y="1489"/>
                </a:lnTo>
                <a:lnTo>
                  <a:pt x="893" y="1489"/>
                </a:lnTo>
                <a:lnTo>
                  <a:pt x="1302" y="559"/>
                </a:lnTo>
                <a:close/>
                <a:moveTo>
                  <a:pt x="1042" y="0"/>
                </a:moveTo>
                <a:lnTo>
                  <a:pt x="0" y="2382"/>
                </a:lnTo>
                <a:lnTo>
                  <a:pt x="558" y="2382"/>
                </a:lnTo>
                <a:lnTo>
                  <a:pt x="744" y="1898"/>
                </a:lnTo>
                <a:lnTo>
                  <a:pt x="1823" y="1898"/>
                </a:lnTo>
                <a:lnTo>
                  <a:pt x="2009" y="2382"/>
                </a:lnTo>
                <a:lnTo>
                  <a:pt x="2605" y="2382"/>
                </a:lnTo>
                <a:lnTo>
                  <a:pt x="160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7968832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5" y="1786"/>
                </a:lnTo>
                <a:lnTo>
                  <a:pt x="1601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80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9" y="1154"/>
                </a:lnTo>
                <a:lnTo>
                  <a:pt x="522" y="931"/>
                </a:lnTo>
                <a:lnTo>
                  <a:pt x="559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80" y="447"/>
                </a:lnTo>
                <a:lnTo>
                  <a:pt x="1191" y="484"/>
                </a:lnTo>
                <a:lnTo>
                  <a:pt x="1303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1" y="224"/>
                </a:lnTo>
                <a:lnTo>
                  <a:pt x="1415" y="112"/>
                </a:lnTo>
                <a:lnTo>
                  <a:pt x="1191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8028384" y="4823212"/>
            <a:ext cx="55968" cy="59552"/>
          </a:xfrm>
          <a:custGeom>
            <a:avLst/>
            <a:gdLst/>
            <a:ahLst/>
            <a:cxnLst/>
            <a:rect l="0" t="0" r="0" b="0"/>
            <a:pathLst>
              <a:path w="1749" h="1861" extrusionOk="0"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2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67" y="1451"/>
                </a:lnTo>
                <a:lnTo>
                  <a:pt x="781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1" y="484"/>
                </a:lnTo>
                <a:lnTo>
                  <a:pt x="967" y="447"/>
                </a:lnTo>
                <a:lnTo>
                  <a:pt x="1079" y="447"/>
                </a:lnTo>
                <a:lnTo>
                  <a:pt x="1191" y="484"/>
                </a:lnTo>
                <a:lnTo>
                  <a:pt x="1302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0" y="224"/>
                </a:lnTo>
                <a:lnTo>
                  <a:pt x="1414" y="112"/>
                </a:lnTo>
                <a:lnTo>
                  <a:pt x="1191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808790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968" y="447"/>
                </a:moveTo>
                <a:lnTo>
                  <a:pt x="1154" y="484"/>
                </a:lnTo>
                <a:lnTo>
                  <a:pt x="1303" y="596"/>
                </a:lnTo>
                <a:lnTo>
                  <a:pt x="1414" y="745"/>
                </a:lnTo>
                <a:lnTo>
                  <a:pt x="1451" y="931"/>
                </a:lnTo>
                <a:lnTo>
                  <a:pt x="1414" y="1154"/>
                </a:lnTo>
                <a:lnTo>
                  <a:pt x="1303" y="1303"/>
                </a:lnTo>
                <a:lnTo>
                  <a:pt x="1154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close/>
                <a:moveTo>
                  <a:pt x="968" y="0"/>
                </a:moveTo>
                <a:lnTo>
                  <a:pt x="707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0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707" y="1861"/>
                </a:lnTo>
                <a:lnTo>
                  <a:pt x="1265" y="1861"/>
                </a:lnTo>
                <a:lnTo>
                  <a:pt x="1489" y="1749"/>
                </a:lnTo>
                <a:lnTo>
                  <a:pt x="1675" y="1600"/>
                </a:lnTo>
                <a:lnTo>
                  <a:pt x="1824" y="1414"/>
                </a:lnTo>
                <a:lnTo>
                  <a:pt x="1935" y="1191"/>
                </a:lnTo>
                <a:lnTo>
                  <a:pt x="1972" y="931"/>
                </a:lnTo>
                <a:lnTo>
                  <a:pt x="1935" y="670"/>
                </a:lnTo>
                <a:lnTo>
                  <a:pt x="1824" y="447"/>
                </a:lnTo>
                <a:lnTo>
                  <a:pt x="1675" y="261"/>
                </a:lnTo>
                <a:lnTo>
                  <a:pt x="1489" y="112"/>
                </a:lnTo>
                <a:lnTo>
                  <a:pt x="1265" y="38"/>
                </a:lnTo>
                <a:lnTo>
                  <a:pt x="96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160544" y="4824396"/>
            <a:ext cx="57152" cy="58368"/>
          </a:xfrm>
          <a:custGeom>
            <a:avLst/>
            <a:gdLst/>
            <a:ahLst/>
            <a:cxnLst/>
            <a:rect l="0" t="0" r="0" b="0"/>
            <a:pathLst>
              <a:path w="1786" h="1824" extrusionOk="0">
                <a:moveTo>
                  <a:pt x="0" y="1"/>
                </a:moveTo>
                <a:lnTo>
                  <a:pt x="0" y="1117"/>
                </a:lnTo>
                <a:lnTo>
                  <a:pt x="0" y="1303"/>
                </a:lnTo>
                <a:lnTo>
                  <a:pt x="37" y="1414"/>
                </a:lnTo>
                <a:lnTo>
                  <a:pt x="74" y="1563"/>
                </a:lnTo>
                <a:lnTo>
                  <a:pt x="149" y="1638"/>
                </a:lnTo>
                <a:lnTo>
                  <a:pt x="260" y="1749"/>
                </a:lnTo>
                <a:lnTo>
                  <a:pt x="372" y="1787"/>
                </a:lnTo>
                <a:lnTo>
                  <a:pt x="521" y="1824"/>
                </a:lnTo>
                <a:lnTo>
                  <a:pt x="856" y="1824"/>
                </a:lnTo>
                <a:lnTo>
                  <a:pt x="1005" y="1749"/>
                </a:lnTo>
                <a:lnTo>
                  <a:pt x="1153" y="1638"/>
                </a:lnTo>
                <a:lnTo>
                  <a:pt x="1265" y="1489"/>
                </a:lnTo>
                <a:lnTo>
                  <a:pt x="1265" y="1824"/>
                </a:lnTo>
                <a:lnTo>
                  <a:pt x="1786" y="1824"/>
                </a:lnTo>
                <a:lnTo>
                  <a:pt x="1786" y="1"/>
                </a:lnTo>
                <a:lnTo>
                  <a:pt x="1265" y="1"/>
                </a:lnTo>
                <a:lnTo>
                  <a:pt x="1265" y="894"/>
                </a:lnTo>
                <a:lnTo>
                  <a:pt x="1228" y="1080"/>
                </a:lnTo>
                <a:lnTo>
                  <a:pt x="1153" y="1228"/>
                </a:lnTo>
                <a:lnTo>
                  <a:pt x="1005" y="1340"/>
                </a:lnTo>
                <a:lnTo>
                  <a:pt x="707" y="1340"/>
                </a:lnTo>
                <a:lnTo>
                  <a:pt x="595" y="1266"/>
                </a:lnTo>
                <a:lnTo>
                  <a:pt x="521" y="1154"/>
                </a:lnTo>
                <a:lnTo>
                  <a:pt x="521" y="968"/>
                </a:lnTo>
                <a:lnTo>
                  <a:pt x="52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8234336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5" y="75"/>
                </a:lnTo>
                <a:lnTo>
                  <a:pt x="633" y="186"/>
                </a:lnTo>
                <a:lnTo>
                  <a:pt x="522" y="335"/>
                </a:lnTo>
                <a:lnTo>
                  <a:pt x="522" y="38"/>
                </a:lnTo>
                <a:lnTo>
                  <a:pt x="1" y="38"/>
                </a:lnTo>
                <a:lnTo>
                  <a:pt x="1" y="1861"/>
                </a:lnTo>
                <a:lnTo>
                  <a:pt x="522" y="1861"/>
                </a:lnTo>
                <a:lnTo>
                  <a:pt x="522" y="968"/>
                </a:lnTo>
                <a:lnTo>
                  <a:pt x="522" y="782"/>
                </a:lnTo>
                <a:lnTo>
                  <a:pt x="633" y="633"/>
                </a:lnTo>
                <a:lnTo>
                  <a:pt x="745" y="521"/>
                </a:lnTo>
                <a:lnTo>
                  <a:pt x="931" y="484"/>
                </a:lnTo>
                <a:lnTo>
                  <a:pt x="1080" y="521"/>
                </a:lnTo>
                <a:lnTo>
                  <a:pt x="1191" y="596"/>
                </a:lnTo>
                <a:lnTo>
                  <a:pt x="1266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4" y="1861"/>
                </a:lnTo>
                <a:lnTo>
                  <a:pt x="1824" y="707"/>
                </a:lnTo>
                <a:lnTo>
                  <a:pt x="1787" y="558"/>
                </a:lnTo>
                <a:lnTo>
                  <a:pt x="1750" y="410"/>
                </a:lnTo>
                <a:lnTo>
                  <a:pt x="1712" y="298"/>
                </a:lnTo>
                <a:lnTo>
                  <a:pt x="1638" y="186"/>
                </a:lnTo>
                <a:lnTo>
                  <a:pt x="1526" y="112"/>
                </a:lnTo>
                <a:lnTo>
                  <a:pt x="1415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8301024" y="4810124"/>
            <a:ext cx="41696" cy="72640"/>
          </a:xfrm>
          <a:custGeom>
            <a:avLst/>
            <a:gdLst/>
            <a:ahLst/>
            <a:cxnLst/>
            <a:rect l="0" t="0" r="0" b="0"/>
            <a:pathLst>
              <a:path w="1303" h="2270" extrusionOk="0">
                <a:moveTo>
                  <a:pt x="261" y="0"/>
                </a:moveTo>
                <a:lnTo>
                  <a:pt x="261" y="521"/>
                </a:lnTo>
                <a:lnTo>
                  <a:pt x="0" y="521"/>
                </a:lnTo>
                <a:lnTo>
                  <a:pt x="0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8" y="1972"/>
                </a:lnTo>
                <a:lnTo>
                  <a:pt x="335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56" y="2270"/>
                </a:lnTo>
                <a:lnTo>
                  <a:pt x="1079" y="2270"/>
                </a:lnTo>
                <a:lnTo>
                  <a:pt x="1303" y="2158"/>
                </a:lnTo>
                <a:lnTo>
                  <a:pt x="1191" y="1786"/>
                </a:lnTo>
                <a:lnTo>
                  <a:pt x="1079" y="1823"/>
                </a:lnTo>
                <a:lnTo>
                  <a:pt x="968" y="1860"/>
                </a:lnTo>
                <a:lnTo>
                  <a:pt x="893" y="1823"/>
                </a:lnTo>
                <a:lnTo>
                  <a:pt x="819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5" y="893"/>
                </a:lnTo>
                <a:lnTo>
                  <a:pt x="1265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8352224" y="4798220"/>
            <a:ext cx="19072" cy="84544"/>
          </a:xfrm>
          <a:custGeom>
            <a:avLst/>
            <a:gdLst/>
            <a:ahLst/>
            <a:cxnLst/>
            <a:rect l="0" t="0" r="0" b="0"/>
            <a:pathLst>
              <a:path w="596" h="2642" extrusionOk="0">
                <a:moveTo>
                  <a:pt x="186" y="0"/>
                </a:moveTo>
                <a:lnTo>
                  <a:pt x="75" y="74"/>
                </a:lnTo>
                <a:lnTo>
                  <a:pt x="38" y="149"/>
                </a:lnTo>
                <a:lnTo>
                  <a:pt x="0" y="298"/>
                </a:lnTo>
                <a:lnTo>
                  <a:pt x="38" y="409"/>
                </a:lnTo>
                <a:lnTo>
                  <a:pt x="75" y="484"/>
                </a:lnTo>
                <a:lnTo>
                  <a:pt x="186" y="558"/>
                </a:lnTo>
                <a:lnTo>
                  <a:pt x="410" y="558"/>
                </a:lnTo>
                <a:lnTo>
                  <a:pt x="484" y="484"/>
                </a:lnTo>
                <a:lnTo>
                  <a:pt x="558" y="409"/>
                </a:lnTo>
                <a:lnTo>
                  <a:pt x="596" y="298"/>
                </a:lnTo>
                <a:lnTo>
                  <a:pt x="558" y="149"/>
                </a:lnTo>
                <a:lnTo>
                  <a:pt x="484" y="74"/>
                </a:lnTo>
                <a:lnTo>
                  <a:pt x="410" y="0"/>
                </a:lnTo>
                <a:close/>
                <a:moveTo>
                  <a:pt x="38" y="819"/>
                </a:moveTo>
                <a:lnTo>
                  <a:pt x="38" y="2642"/>
                </a:lnTo>
                <a:lnTo>
                  <a:pt x="558" y="2642"/>
                </a:lnTo>
                <a:lnTo>
                  <a:pt x="558" y="819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838675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4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21" y="782"/>
                </a:lnTo>
                <a:lnTo>
                  <a:pt x="633" y="633"/>
                </a:lnTo>
                <a:lnTo>
                  <a:pt x="744" y="521"/>
                </a:lnTo>
                <a:lnTo>
                  <a:pt x="931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786" y="558"/>
                </a:lnTo>
                <a:lnTo>
                  <a:pt x="1749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454624" y="4823212"/>
            <a:ext cx="59552" cy="80992"/>
          </a:xfrm>
          <a:custGeom>
            <a:avLst/>
            <a:gdLst/>
            <a:ahLst/>
            <a:cxnLst/>
            <a:rect l="0" t="0" r="0" b="0"/>
            <a:pathLst>
              <a:path w="1861" h="2531" extrusionOk="0">
                <a:moveTo>
                  <a:pt x="893" y="410"/>
                </a:moveTo>
                <a:lnTo>
                  <a:pt x="1079" y="447"/>
                </a:lnTo>
                <a:lnTo>
                  <a:pt x="1228" y="558"/>
                </a:lnTo>
                <a:lnTo>
                  <a:pt x="1302" y="707"/>
                </a:lnTo>
                <a:lnTo>
                  <a:pt x="1340" y="893"/>
                </a:lnTo>
                <a:lnTo>
                  <a:pt x="1302" y="1079"/>
                </a:lnTo>
                <a:lnTo>
                  <a:pt x="1228" y="1228"/>
                </a:lnTo>
                <a:lnTo>
                  <a:pt x="1079" y="1340"/>
                </a:lnTo>
                <a:lnTo>
                  <a:pt x="893" y="1377"/>
                </a:lnTo>
                <a:lnTo>
                  <a:pt x="744" y="1340"/>
                </a:lnTo>
                <a:lnTo>
                  <a:pt x="595" y="1228"/>
                </a:lnTo>
                <a:lnTo>
                  <a:pt x="521" y="1079"/>
                </a:lnTo>
                <a:lnTo>
                  <a:pt x="484" y="893"/>
                </a:lnTo>
                <a:lnTo>
                  <a:pt x="521" y="707"/>
                </a:lnTo>
                <a:lnTo>
                  <a:pt x="595" y="558"/>
                </a:lnTo>
                <a:lnTo>
                  <a:pt x="744" y="447"/>
                </a:lnTo>
                <a:lnTo>
                  <a:pt x="893" y="410"/>
                </a:lnTo>
                <a:close/>
                <a:moveTo>
                  <a:pt x="781" y="0"/>
                </a:moveTo>
                <a:lnTo>
                  <a:pt x="558" y="38"/>
                </a:lnTo>
                <a:lnTo>
                  <a:pt x="372" y="112"/>
                </a:lnTo>
                <a:lnTo>
                  <a:pt x="223" y="261"/>
                </a:lnTo>
                <a:lnTo>
                  <a:pt x="75" y="410"/>
                </a:lnTo>
                <a:lnTo>
                  <a:pt x="0" y="633"/>
                </a:lnTo>
                <a:lnTo>
                  <a:pt x="0" y="856"/>
                </a:lnTo>
                <a:lnTo>
                  <a:pt x="0" y="1117"/>
                </a:lnTo>
                <a:lnTo>
                  <a:pt x="75" y="1340"/>
                </a:lnTo>
                <a:lnTo>
                  <a:pt x="223" y="1526"/>
                </a:lnTo>
                <a:lnTo>
                  <a:pt x="372" y="1637"/>
                </a:lnTo>
                <a:lnTo>
                  <a:pt x="558" y="1749"/>
                </a:lnTo>
                <a:lnTo>
                  <a:pt x="968" y="1749"/>
                </a:lnTo>
                <a:lnTo>
                  <a:pt x="1116" y="1675"/>
                </a:lnTo>
                <a:lnTo>
                  <a:pt x="1228" y="1600"/>
                </a:lnTo>
                <a:lnTo>
                  <a:pt x="1340" y="1489"/>
                </a:lnTo>
                <a:lnTo>
                  <a:pt x="1340" y="1712"/>
                </a:lnTo>
                <a:lnTo>
                  <a:pt x="1302" y="1861"/>
                </a:lnTo>
                <a:lnTo>
                  <a:pt x="1191" y="2010"/>
                </a:lnTo>
                <a:lnTo>
                  <a:pt x="1042" y="2084"/>
                </a:lnTo>
                <a:lnTo>
                  <a:pt x="856" y="2121"/>
                </a:lnTo>
                <a:lnTo>
                  <a:pt x="707" y="2084"/>
                </a:lnTo>
                <a:lnTo>
                  <a:pt x="558" y="2047"/>
                </a:lnTo>
                <a:lnTo>
                  <a:pt x="409" y="2010"/>
                </a:lnTo>
                <a:lnTo>
                  <a:pt x="298" y="1935"/>
                </a:lnTo>
                <a:lnTo>
                  <a:pt x="75" y="2307"/>
                </a:lnTo>
                <a:lnTo>
                  <a:pt x="261" y="2382"/>
                </a:lnTo>
                <a:lnTo>
                  <a:pt x="447" y="2456"/>
                </a:lnTo>
                <a:lnTo>
                  <a:pt x="670" y="2530"/>
                </a:lnTo>
                <a:lnTo>
                  <a:pt x="893" y="2530"/>
                </a:lnTo>
                <a:lnTo>
                  <a:pt x="1154" y="2493"/>
                </a:lnTo>
                <a:lnTo>
                  <a:pt x="1377" y="2419"/>
                </a:lnTo>
                <a:lnTo>
                  <a:pt x="1600" y="2307"/>
                </a:lnTo>
                <a:lnTo>
                  <a:pt x="1749" y="2121"/>
                </a:lnTo>
                <a:lnTo>
                  <a:pt x="1823" y="1935"/>
                </a:lnTo>
                <a:lnTo>
                  <a:pt x="1860" y="1675"/>
                </a:lnTo>
                <a:lnTo>
                  <a:pt x="1860" y="38"/>
                </a:lnTo>
                <a:lnTo>
                  <a:pt x="1340" y="38"/>
                </a:lnTo>
                <a:lnTo>
                  <a:pt x="1340" y="261"/>
                </a:lnTo>
                <a:lnTo>
                  <a:pt x="1228" y="149"/>
                </a:lnTo>
                <a:lnTo>
                  <a:pt x="1116" y="75"/>
                </a:lnTo>
                <a:lnTo>
                  <a:pt x="968" y="38"/>
                </a:lnTo>
                <a:lnTo>
                  <a:pt x="78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2">
            <a:alphaModFix/>
          </a:blip>
          <a:srcRect t="9989" b="57170"/>
          <a:stretch/>
        </p:blipFill>
        <p:spPr>
          <a:xfrm>
            <a:off x="-350" y="0"/>
            <a:ext cx="9143997" cy="4504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2102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ted Slide">
  <p:cSld name="CUSTOM_1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-28675" y="-35836"/>
            <a:ext cx="9201214" cy="5209774"/>
          </a:xfrm>
          <a:custGeom>
            <a:avLst/>
            <a:gdLst/>
            <a:ahLst/>
            <a:cxnLst/>
            <a:rect l="0" t="0" r="0" b="0"/>
            <a:pathLst>
              <a:path w="147876" h="10167" extrusionOk="0">
                <a:moveTo>
                  <a:pt x="0" y="0"/>
                </a:moveTo>
                <a:lnTo>
                  <a:pt x="0" y="10167"/>
                </a:lnTo>
                <a:lnTo>
                  <a:pt x="147876" y="10167"/>
                </a:lnTo>
                <a:lnTo>
                  <a:pt x="14787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607814" y="4744568"/>
            <a:ext cx="113158" cy="94113"/>
          </a:xfrm>
          <a:custGeom>
            <a:avLst/>
            <a:gdLst/>
            <a:ahLst/>
            <a:cxnLst/>
            <a:rect l="0" t="0" r="0" b="0"/>
            <a:pathLst>
              <a:path w="1830" h="1522" extrusionOk="0">
                <a:moveTo>
                  <a:pt x="886" y="1"/>
                </a:moveTo>
                <a:lnTo>
                  <a:pt x="732" y="20"/>
                </a:lnTo>
                <a:lnTo>
                  <a:pt x="559" y="58"/>
                </a:lnTo>
                <a:lnTo>
                  <a:pt x="443" y="135"/>
                </a:lnTo>
                <a:lnTo>
                  <a:pt x="309" y="212"/>
                </a:lnTo>
                <a:lnTo>
                  <a:pt x="212" y="328"/>
                </a:lnTo>
                <a:lnTo>
                  <a:pt x="116" y="444"/>
                </a:lnTo>
                <a:lnTo>
                  <a:pt x="58" y="578"/>
                </a:lnTo>
                <a:lnTo>
                  <a:pt x="20" y="732"/>
                </a:lnTo>
                <a:lnTo>
                  <a:pt x="1" y="906"/>
                </a:lnTo>
                <a:lnTo>
                  <a:pt x="20" y="1079"/>
                </a:lnTo>
                <a:lnTo>
                  <a:pt x="78" y="1272"/>
                </a:lnTo>
                <a:lnTo>
                  <a:pt x="174" y="1445"/>
                </a:lnTo>
                <a:lnTo>
                  <a:pt x="232" y="1522"/>
                </a:lnTo>
                <a:lnTo>
                  <a:pt x="366" y="1387"/>
                </a:lnTo>
                <a:lnTo>
                  <a:pt x="540" y="1291"/>
                </a:lnTo>
                <a:lnTo>
                  <a:pt x="713" y="1233"/>
                </a:lnTo>
                <a:lnTo>
                  <a:pt x="906" y="1214"/>
                </a:lnTo>
                <a:lnTo>
                  <a:pt x="829" y="1214"/>
                </a:lnTo>
                <a:lnTo>
                  <a:pt x="752" y="1175"/>
                </a:lnTo>
                <a:lnTo>
                  <a:pt x="694" y="1137"/>
                </a:lnTo>
                <a:lnTo>
                  <a:pt x="636" y="1079"/>
                </a:lnTo>
                <a:lnTo>
                  <a:pt x="655" y="1079"/>
                </a:lnTo>
                <a:lnTo>
                  <a:pt x="617" y="1021"/>
                </a:lnTo>
                <a:lnTo>
                  <a:pt x="597" y="944"/>
                </a:lnTo>
                <a:lnTo>
                  <a:pt x="597" y="886"/>
                </a:lnTo>
                <a:lnTo>
                  <a:pt x="617" y="829"/>
                </a:lnTo>
                <a:lnTo>
                  <a:pt x="655" y="732"/>
                </a:lnTo>
                <a:lnTo>
                  <a:pt x="732" y="655"/>
                </a:lnTo>
                <a:lnTo>
                  <a:pt x="829" y="598"/>
                </a:lnTo>
                <a:lnTo>
                  <a:pt x="1002" y="598"/>
                </a:lnTo>
                <a:lnTo>
                  <a:pt x="1060" y="617"/>
                </a:lnTo>
                <a:lnTo>
                  <a:pt x="1098" y="655"/>
                </a:lnTo>
                <a:lnTo>
                  <a:pt x="1156" y="694"/>
                </a:lnTo>
                <a:lnTo>
                  <a:pt x="1194" y="752"/>
                </a:lnTo>
                <a:lnTo>
                  <a:pt x="1214" y="809"/>
                </a:lnTo>
                <a:lnTo>
                  <a:pt x="1214" y="886"/>
                </a:lnTo>
                <a:lnTo>
                  <a:pt x="1214" y="944"/>
                </a:lnTo>
                <a:lnTo>
                  <a:pt x="1368" y="1002"/>
                </a:lnTo>
                <a:lnTo>
                  <a:pt x="1502" y="1060"/>
                </a:lnTo>
                <a:lnTo>
                  <a:pt x="1637" y="1137"/>
                </a:lnTo>
                <a:lnTo>
                  <a:pt x="1753" y="1252"/>
                </a:lnTo>
                <a:lnTo>
                  <a:pt x="1811" y="1079"/>
                </a:lnTo>
                <a:lnTo>
                  <a:pt x="1830" y="906"/>
                </a:lnTo>
                <a:lnTo>
                  <a:pt x="1811" y="732"/>
                </a:lnTo>
                <a:lnTo>
                  <a:pt x="1753" y="578"/>
                </a:lnTo>
                <a:lnTo>
                  <a:pt x="1676" y="424"/>
                </a:lnTo>
                <a:lnTo>
                  <a:pt x="1579" y="290"/>
                </a:lnTo>
                <a:lnTo>
                  <a:pt x="1445" y="174"/>
                </a:lnTo>
                <a:lnTo>
                  <a:pt x="1291" y="78"/>
                </a:lnTo>
                <a:lnTo>
                  <a:pt x="1194" y="39"/>
                </a:lnTo>
                <a:lnTo>
                  <a:pt x="1098" y="20"/>
                </a:lnTo>
                <a:lnTo>
                  <a:pt x="886" y="1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607814" y="4838620"/>
            <a:ext cx="113158" cy="94113"/>
          </a:xfrm>
          <a:custGeom>
            <a:avLst/>
            <a:gdLst/>
            <a:ahLst/>
            <a:cxnLst/>
            <a:rect l="0" t="0" r="0" b="0"/>
            <a:pathLst>
              <a:path w="1830" h="1522" extrusionOk="0">
                <a:moveTo>
                  <a:pt x="1579" y="1"/>
                </a:moveTo>
                <a:lnTo>
                  <a:pt x="1464" y="116"/>
                </a:lnTo>
                <a:lnTo>
                  <a:pt x="1310" y="213"/>
                </a:lnTo>
                <a:lnTo>
                  <a:pt x="1137" y="270"/>
                </a:lnTo>
                <a:lnTo>
                  <a:pt x="944" y="290"/>
                </a:lnTo>
                <a:lnTo>
                  <a:pt x="925" y="290"/>
                </a:lnTo>
                <a:lnTo>
                  <a:pt x="1002" y="309"/>
                </a:lnTo>
                <a:lnTo>
                  <a:pt x="1060" y="347"/>
                </a:lnTo>
                <a:lnTo>
                  <a:pt x="1137" y="386"/>
                </a:lnTo>
                <a:lnTo>
                  <a:pt x="1175" y="444"/>
                </a:lnTo>
                <a:lnTo>
                  <a:pt x="1194" y="501"/>
                </a:lnTo>
                <a:lnTo>
                  <a:pt x="1214" y="559"/>
                </a:lnTo>
                <a:lnTo>
                  <a:pt x="1214" y="636"/>
                </a:lnTo>
                <a:lnTo>
                  <a:pt x="1214" y="694"/>
                </a:lnTo>
                <a:lnTo>
                  <a:pt x="1175" y="790"/>
                </a:lnTo>
                <a:lnTo>
                  <a:pt x="1098" y="867"/>
                </a:lnTo>
                <a:lnTo>
                  <a:pt x="1002" y="906"/>
                </a:lnTo>
                <a:lnTo>
                  <a:pt x="886" y="925"/>
                </a:lnTo>
                <a:lnTo>
                  <a:pt x="771" y="887"/>
                </a:lnTo>
                <a:lnTo>
                  <a:pt x="674" y="829"/>
                </a:lnTo>
                <a:lnTo>
                  <a:pt x="636" y="771"/>
                </a:lnTo>
                <a:lnTo>
                  <a:pt x="617" y="713"/>
                </a:lnTo>
                <a:lnTo>
                  <a:pt x="597" y="636"/>
                </a:lnTo>
                <a:lnTo>
                  <a:pt x="597" y="578"/>
                </a:lnTo>
                <a:lnTo>
                  <a:pt x="443" y="540"/>
                </a:lnTo>
                <a:lnTo>
                  <a:pt x="309" y="463"/>
                </a:lnTo>
                <a:lnTo>
                  <a:pt x="174" y="386"/>
                </a:lnTo>
                <a:lnTo>
                  <a:pt x="58" y="290"/>
                </a:lnTo>
                <a:lnTo>
                  <a:pt x="20" y="444"/>
                </a:lnTo>
                <a:lnTo>
                  <a:pt x="1" y="617"/>
                </a:lnTo>
                <a:lnTo>
                  <a:pt x="20" y="771"/>
                </a:lnTo>
                <a:lnTo>
                  <a:pt x="58" y="944"/>
                </a:lnTo>
                <a:lnTo>
                  <a:pt x="135" y="1079"/>
                </a:lnTo>
                <a:lnTo>
                  <a:pt x="232" y="1214"/>
                </a:lnTo>
                <a:lnTo>
                  <a:pt x="328" y="1310"/>
                </a:lnTo>
                <a:lnTo>
                  <a:pt x="463" y="1406"/>
                </a:lnTo>
                <a:lnTo>
                  <a:pt x="617" y="1464"/>
                </a:lnTo>
                <a:lnTo>
                  <a:pt x="771" y="1503"/>
                </a:lnTo>
                <a:lnTo>
                  <a:pt x="925" y="1522"/>
                </a:lnTo>
                <a:lnTo>
                  <a:pt x="1079" y="1503"/>
                </a:lnTo>
                <a:lnTo>
                  <a:pt x="1233" y="1464"/>
                </a:lnTo>
                <a:lnTo>
                  <a:pt x="1368" y="1387"/>
                </a:lnTo>
                <a:lnTo>
                  <a:pt x="1502" y="1310"/>
                </a:lnTo>
                <a:lnTo>
                  <a:pt x="1599" y="1195"/>
                </a:lnTo>
                <a:lnTo>
                  <a:pt x="1695" y="1060"/>
                </a:lnTo>
                <a:lnTo>
                  <a:pt x="1772" y="925"/>
                </a:lnTo>
                <a:lnTo>
                  <a:pt x="1811" y="752"/>
                </a:lnTo>
                <a:lnTo>
                  <a:pt x="1830" y="578"/>
                </a:lnTo>
                <a:lnTo>
                  <a:pt x="1791" y="405"/>
                </a:lnTo>
                <a:lnTo>
                  <a:pt x="1734" y="232"/>
                </a:lnTo>
                <a:lnTo>
                  <a:pt x="1695" y="155"/>
                </a:lnTo>
                <a:lnTo>
                  <a:pt x="15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22098" y="4819575"/>
            <a:ext cx="83415" cy="36977"/>
          </a:xfrm>
          <a:custGeom>
            <a:avLst/>
            <a:gdLst/>
            <a:ahLst/>
            <a:cxnLst/>
            <a:rect l="0" t="0" r="0" b="0"/>
            <a:pathLst>
              <a:path w="1349" h="598" extrusionOk="0">
                <a:moveTo>
                  <a:pt x="675" y="1"/>
                </a:moveTo>
                <a:lnTo>
                  <a:pt x="482" y="20"/>
                </a:lnTo>
                <a:lnTo>
                  <a:pt x="309" y="78"/>
                </a:lnTo>
                <a:lnTo>
                  <a:pt x="135" y="174"/>
                </a:lnTo>
                <a:lnTo>
                  <a:pt x="1" y="309"/>
                </a:lnTo>
                <a:lnTo>
                  <a:pt x="155" y="424"/>
                </a:lnTo>
                <a:lnTo>
                  <a:pt x="309" y="521"/>
                </a:lnTo>
                <a:lnTo>
                  <a:pt x="482" y="578"/>
                </a:lnTo>
                <a:lnTo>
                  <a:pt x="675" y="598"/>
                </a:lnTo>
                <a:lnTo>
                  <a:pt x="713" y="598"/>
                </a:lnTo>
                <a:lnTo>
                  <a:pt x="906" y="578"/>
                </a:lnTo>
                <a:lnTo>
                  <a:pt x="1079" y="521"/>
                </a:lnTo>
                <a:lnTo>
                  <a:pt x="1233" y="424"/>
                </a:lnTo>
                <a:lnTo>
                  <a:pt x="1348" y="309"/>
                </a:lnTo>
                <a:lnTo>
                  <a:pt x="1214" y="174"/>
                </a:lnTo>
                <a:lnTo>
                  <a:pt x="1060" y="78"/>
                </a:lnTo>
                <a:lnTo>
                  <a:pt x="867" y="20"/>
                </a:lnTo>
                <a:lnTo>
                  <a:pt x="694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938820" y="4795768"/>
            <a:ext cx="27455" cy="104872"/>
          </a:xfrm>
          <a:custGeom>
            <a:avLst/>
            <a:gdLst/>
            <a:ahLst/>
            <a:cxnLst/>
            <a:rect l="0" t="0" r="0" b="0"/>
            <a:pathLst>
              <a:path w="444" h="1696" extrusionOk="0">
                <a:moveTo>
                  <a:pt x="0" y="1"/>
                </a:moveTo>
                <a:lnTo>
                  <a:pt x="0" y="1695"/>
                </a:lnTo>
                <a:lnTo>
                  <a:pt x="443" y="1695"/>
                </a:lnTo>
                <a:lnTo>
                  <a:pt x="4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992370" y="4744568"/>
            <a:ext cx="26280" cy="156072"/>
          </a:xfrm>
          <a:custGeom>
            <a:avLst/>
            <a:gdLst/>
            <a:ahLst/>
            <a:cxnLst/>
            <a:rect l="0" t="0" r="0" b="0"/>
            <a:pathLst>
              <a:path w="425" h="2524" extrusionOk="0">
                <a:moveTo>
                  <a:pt x="1" y="1"/>
                </a:moveTo>
                <a:lnTo>
                  <a:pt x="1" y="2523"/>
                </a:lnTo>
                <a:lnTo>
                  <a:pt x="424" y="2523"/>
                </a:lnTo>
                <a:lnTo>
                  <a:pt x="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037634" y="4795768"/>
            <a:ext cx="101286" cy="104872"/>
          </a:xfrm>
          <a:custGeom>
            <a:avLst/>
            <a:gdLst/>
            <a:ahLst/>
            <a:cxnLst/>
            <a:rect l="0" t="0" r="0" b="0"/>
            <a:pathLst>
              <a:path w="1638" h="1696" extrusionOk="0">
                <a:moveTo>
                  <a:pt x="1" y="1"/>
                </a:moveTo>
                <a:lnTo>
                  <a:pt x="617" y="1695"/>
                </a:lnTo>
                <a:lnTo>
                  <a:pt x="1040" y="1695"/>
                </a:lnTo>
                <a:lnTo>
                  <a:pt x="1637" y="1"/>
                </a:lnTo>
                <a:lnTo>
                  <a:pt x="1194" y="1"/>
                </a:lnTo>
                <a:lnTo>
                  <a:pt x="828" y="1175"/>
                </a:lnTo>
                <a:lnTo>
                  <a:pt x="46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148381" y="4795768"/>
            <a:ext cx="97699" cy="106047"/>
          </a:xfrm>
          <a:custGeom>
            <a:avLst/>
            <a:gdLst/>
            <a:ahLst/>
            <a:cxnLst/>
            <a:rect l="0" t="0" r="0" b="0"/>
            <a:pathLst>
              <a:path w="1580" h="1715" extrusionOk="0">
                <a:moveTo>
                  <a:pt x="886" y="366"/>
                </a:moveTo>
                <a:lnTo>
                  <a:pt x="963" y="386"/>
                </a:lnTo>
                <a:lnTo>
                  <a:pt x="1021" y="424"/>
                </a:lnTo>
                <a:lnTo>
                  <a:pt x="1059" y="463"/>
                </a:lnTo>
                <a:lnTo>
                  <a:pt x="1117" y="521"/>
                </a:lnTo>
                <a:lnTo>
                  <a:pt x="1136" y="559"/>
                </a:lnTo>
                <a:lnTo>
                  <a:pt x="1175" y="694"/>
                </a:lnTo>
                <a:lnTo>
                  <a:pt x="443" y="694"/>
                </a:lnTo>
                <a:lnTo>
                  <a:pt x="482" y="559"/>
                </a:lnTo>
                <a:lnTo>
                  <a:pt x="559" y="463"/>
                </a:lnTo>
                <a:lnTo>
                  <a:pt x="616" y="424"/>
                </a:lnTo>
                <a:lnTo>
                  <a:pt x="674" y="386"/>
                </a:lnTo>
                <a:lnTo>
                  <a:pt x="732" y="366"/>
                </a:lnTo>
                <a:close/>
                <a:moveTo>
                  <a:pt x="693" y="1"/>
                </a:moveTo>
                <a:lnTo>
                  <a:pt x="597" y="20"/>
                </a:lnTo>
                <a:lnTo>
                  <a:pt x="482" y="58"/>
                </a:lnTo>
                <a:lnTo>
                  <a:pt x="385" y="97"/>
                </a:lnTo>
                <a:lnTo>
                  <a:pt x="308" y="174"/>
                </a:lnTo>
                <a:lnTo>
                  <a:pt x="231" y="232"/>
                </a:lnTo>
                <a:lnTo>
                  <a:pt x="154" y="328"/>
                </a:lnTo>
                <a:lnTo>
                  <a:pt x="116" y="405"/>
                </a:lnTo>
                <a:lnTo>
                  <a:pt x="58" y="521"/>
                </a:lnTo>
                <a:lnTo>
                  <a:pt x="39" y="617"/>
                </a:lnTo>
                <a:lnTo>
                  <a:pt x="19" y="732"/>
                </a:lnTo>
                <a:lnTo>
                  <a:pt x="0" y="867"/>
                </a:lnTo>
                <a:lnTo>
                  <a:pt x="19" y="983"/>
                </a:lnTo>
                <a:lnTo>
                  <a:pt x="39" y="1098"/>
                </a:lnTo>
                <a:lnTo>
                  <a:pt x="58" y="1214"/>
                </a:lnTo>
                <a:lnTo>
                  <a:pt x="96" y="1310"/>
                </a:lnTo>
                <a:lnTo>
                  <a:pt x="154" y="1406"/>
                </a:lnTo>
                <a:lnTo>
                  <a:pt x="231" y="1483"/>
                </a:lnTo>
                <a:lnTo>
                  <a:pt x="308" y="1541"/>
                </a:lnTo>
                <a:lnTo>
                  <a:pt x="385" y="1618"/>
                </a:lnTo>
                <a:lnTo>
                  <a:pt x="482" y="1657"/>
                </a:lnTo>
                <a:lnTo>
                  <a:pt x="597" y="1695"/>
                </a:lnTo>
                <a:lnTo>
                  <a:pt x="693" y="1714"/>
                </a:lnTo>
                <a:lnTo>
                  <a:pt x="809" y="1714"/>
                </a:lnTo>
                <a:lnTo>
                  <a:pt x="1021" y="1695"/>
                </a:lnTo>
                <a:lnTo>
                  <a:pt x="1194" y="1637"/>
                </a:lnTo>
                <a:lnTo>
                  <a:pt x="1348" y="1541"/>
                </a:lnTo>
                <a:lnTo>
                  <a:pt x="1483" y="1425"/>
                </a:lnTo>
                <a:lnTo>
                  <a:pt x="1502" y="1406"/>
                </a:lnTo>
                <a:lnTo>
                  <a:pt x="1252" y="1137"/>
                </a:lnTo>
                <a:lnTo>
                  <a:pt x="1233" y="1156"/>
                </a:lnTo>
                <a:lnTo>
                  <a:pt x="1155" y="1233"/>
                </a:lnTo>
                <a:lnTo>
                  <a:pt x="1059" y="1291"/>
                </a:lnTo>
                <a:lnTo>
                  <a:pt x="963" y="1329"/>
                </a:lnTo>
                <a:lnTo>
                  <a:pt x="770" y="1329"/>
                </a:lnTo>
                <a:lnTo>
                  <a:pt x="713" y="1310"/>
                </a:lnTo>
                <a:lnTo>
                  <a:pt x="636" y="1291"/>
                </a:lnTo>
                <a:lnTo>
                  <a:pt x="578" y="1252"/>
                </a:lnTo>
                <a:lnTo>
                  <a:pt x="501" y="1156"/>
                </a:lnTo>
                <a:lnTo>
                  <a:pt x="462" y="1021"/>
                </a:lnTo>
                <a:lnTo>
                  <a:pt x="1560" y="1021"/>
                </a:lnTo>
                <a:lnTo>
                  <a:pt x="1560" y="1002"/>
                </a:lnTo>
                <a:lnTo>
                  <a:pt x="1579" y="867"/>
                </a:lnTo>
                <a:lnTo>
                  <a:pt x="1560" y="675"/>
                </a:lnTo>
                <a:lnTo>
                  <a:pt x="1521" y="501"/>
                </a:lnTo>
                <a:lnTo>
                  <a:pt x="1464" y="347"/>
                </a:lnTo>
                <a:lnTo>
                  <a:pt x="1387" y="232"/>
                </a:lnTo>
                <a:lnTo>
                  <a:pt x="1271" y="135"/>
                </a:lnTo>
                <a:lnTo>
                  <a:pt x="1136" y="58"/>
                </a:lnTo>
                <a:lnTo>
                  <a:pt x="982" y="20"/>
                </a:lnTo>
                <a:lnTo>
                  <a:pt x="8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268590" y="4795768"/>
            <a:ext cx="58434" cy="104872"/>
          </a:xfrm>
          <a:custGeom>
            <a:avLst/>
            <a:gdLst/>
            <a:ahLst/>
            <a:cxnLst/>
            <a:rect l="0" t="0" r="0" b="0"/>
            <a:pathLst>
              <a:path w="945" h="1696" extrusionOk="0">
                <a:moveTo>
                  <a:pt x="1" y="1"/>
                </a:moveTo>
                <a:lnTo>
                  <a:pt x="1" y="1695"/>
                </a:lnTo>
                <a:lnTo>
                  <a:pt x="425" y="1695"/>
                </a:lnTo>
                <a:lnTo>
                  <a:pt x="425" y="906"/>
                </a:lnTo>
                <a:lnTo>
                  <a:pt x="444" y="809"/>
                </a:lnTo>
                <a:lnTo>
                  <a:pt x="444" y="713"/>
                </a:lnTo>
                <a:lnTo>
                  <a:pt x="502" y="617"/>
                </a:lnTo>
                <a:lnTo>
                  <a:pt x="559" y="540"/>
                </a:lnTo>
                <a:lnTo>
                  <a:pt x="636" y="463"/>
                </a:lnTo>
                <a:lnTo>
                  <a:pt x="713" y="424"/>
                </a:lnTo>
                <a:lnTo>
                  <a:pt x="810" y="405"/>
                </a:lnTo>
                <a:lnTo>
                  <a:pt x="944" y="405"/>
                </a:lnTo>
                <a:lnTo>
                  <a:pt x="944" y="1"/>
                </a:lnTo>
                <a:lnTo>
                  <a:pt x="906" y="1"/>
                </a:lnTo>
                <a:lnTo>
                  <a:pt x="733" y="20"/>
                </a:lnTo>
                <a:lnTo>
                  <a:pt x="656" y="39"/>
                </a:lnTo>
                <a:lnTo>
                  <a:pt x="598" y="78"/>
                </a:lnTo>
                <a:lnTo>
                  <a:pt x="502" y="155"/>
                </a:lnTo>
                <a:lnTo>
                  <a:pt x="425" y="232"/>
                </a:lnTo>
                <a:lnTo>
                  <a:pt x="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343596" y="4744568"/>
            <a:ext cx="66782" cy="157246"/>
          </a:xfrm>
          <a:custGeom>
            <a:avLst/>
            <a:gdLst/>
            <a:ahLst/>
            <a:cxnLst/>
            <a:rect l="0" t="0" r="0" b="0"/>
            <a:pathLst>
              <a:path w="1080" h="2543" extrusionOk="0">
                <a:moveTo>
                  <a:pt x="713" y="1"/>
                </a:moveTo>
                <a:lnTo>
                  <a:pt x="598" y="39"/>
                </a:lnTo>
                <a:lnTo>
                  <a:pt x="482" y="97"/>
                </a:lnTo>
                <a:lnTo>
                  <a:pt x="405" y="174"/>
                </a:lnTo>
                <a:lnTo>
                  <a:pt x="328" y="270"/>
                </a:lnTo>
                <a:lnTo>
                  <a:pt x="271" y="367"/>
                </a:lnTo>
                <a:lnTo>
                  <a:pt x="232" y="501"/>
                </a:lnTo>
                <a:lnTo>
                  <a:pt x="232" y="636"/>
                </a:lnTo>
                <a:lnTo>
                  <a:pt x="232" y="829"/>
                </a:lnTo>
                <a:lnTo>
                  <a:pt x="1" y="829"/>
                </a:lnTo>
                <a:lnTo>
                  <a:pt x="1" y="1233"/>
                </a:lnTo>
                <a:lnTo>
                  <a:pt x="232" y="1233"/>
                </a:lnTo>
                <a:lnTo>
                  <a:pt x="232" y="2542"/>
                </a:lnTo>
                <a:lnTo>
                  <a:pt x="694" y="2542"/>
                </a:lnTo>
                <a:lnTo>
                  <a:pt x="694" y="1233"/>
                </a:lnTo>
                <a:lnTo>
                  <a:pt x="1079" y="1233"/>
                </a:lnTo>
                <a:lnTo>
                  <a:pt x="1079" y="829"/>
                </a:lnTo>
                <a:lnTo>
                  <a:pt x="694" y="829"/>
                </a:lnTo>
                <a:lnTo>
                  <a:pt x="694" y="694"/>
                </a:lnTo>
                <a:lnTo>
                  <a:pt x="713" y="617"/>
                </a:lnTo>
                <a:lnTo>
                  <a:pt x="713" y="559"/>
                </a:lnTo>
                <a:lnTo>
                  <a:pt x="752" y="521"/>
                </a:lnTo>
                <a:lnTo>
                  <a:pt x="771" y="482"/>
                </a:lnTo>
                <a:lnTo>
                  <a:pt x="848" y="444"/>
                </a:lnTo>
                <a:lnTo>
                  <a:pt x="944" y="424"/>
                </a:lnTo>
                <a:lnTo>
                  <a:pt x="1079" y="424"/>
                </a:lnTo>
                <a:lnTo>
                  <a:pt x="10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488910" y="4795768"/>
            <a:ext cx="95288" cy="104872"/>
          </a:xfrm>
          <a:custGeom>
            <a:avLst/>
            <a:gdLst/>
            <a:ahLst/>
            <a:cxnLst/>
            <a:rect l="0" t="0" r="0" b="0"/>
            <a:pathLst>
              <a:path w="1541" h="1696" extrusionOk="0">
                <a:moveTo>
                  <a:pt x="0" y="1"/>
                </a:moveTo>
                <a:lnTo>
                  <a:pt x="0" y="1695"/>
                </a:lnTo>
                <a:lnTo>
                  <a:pt x="443" y="1695"/>
                </a:lnTo>
                <a:lnTo>
                  <a:pt x="443" y="867"/>
                </a:lnTo>
                <a:lnTo>
                  <a:pt x="443" y="771"/>
                </a:lnTo>
                <a:lnTo>
                  <a:pt x="462" y="694"/>
                </a:lnTo>
                <a:lnTo>
                  <a:pt x="501" y="617"/>
                </a:lnTo>
                <a:lnTo>
                  <a:pt x="539" y="559"/>
                </a:lnTo>
                <a:lnTo>
                  <a:pt x="597" y="501"/>
                </a:lnTo>
                <a:lnTo>
                  <a:pt x="655" y="463"/>
                </a:lnTo>
                <a:lnTo>
                  <a:pt x="732" y="444"/>
                </a:lnTo>
                <a:lnTo>
                  <a:pt x="809" y="424"/>
                </a:lnTo>
                <a:lnTo>
                  <a:pt x="867" y="444"/>
                </a:lnTo>
                <a:lnTo>
                  <a:pt x="944" y="444"/>
                </a:lnTo>
                <a:lnTo>
                  <a:pt x="982" y="482"/>
                </a:lnTo>
                <a:lnTo>
                  <a:pt x="1040" y="521"/>
                </a:lnTo>
                <a:lnTo>
                  <a:pt x="1059" y="578"/>
                </a:lnTo>
                <a:lnTo>
                  <a:pt x="1098" y="636"/>
                </a:lnTo>
                <a:lnTo>
                  <a:pt x="1117" y="771"/>
                </a:lnTo>
                <a:lnTo>
                  <a:pt x="1117" y="1695"/>
                </a:lnTo>
                <a:lnTo>
                  <a:pt x="1540" y="1695"/>
                </a:lnTo>
                <a:lnTo>
                  <a:pt x="1540" y="655"/>
                </a:lnTo>
                <a:lnTo>
                  <a:pt x="1540" y="501"/>
                </a:lnTo>
                <a:lnTo>
                  <a:pt x="1502" y="386"/>
                </a:lnTo>
                <a:lnTo>
                  <a:pt x="1463" y="270"/>
                </a:lnTo>
                <a:lnTo>
                  <a:pt x="1386" y="174"/>
                </a:lnTo>
                <a:lnTo>
                  <a:pt x="1309" y="97"/>
                </a:lnTo>
                <a:lnTo>
                  <a:pt x="1194" y="39"/>
                </a:lnTo>
                <a:lnTo>
                  <a:pt x="1078" y="1"/>
                </a:lnTo>
                <a:lnTo>
                  <a:pt x="789" y="1"/>
                </a:lnTo>
                <a:lnTo>
                  <a:pt x="655" y="58"/>
                </a:lnTo>
                <a:lnTo>
                  <a:pt x="539" y="135"/>
                </a:lnTo>
                <a:lnTo>
                  <a:pt x="443" y="232"/>
                </a:lnTo>
                <a:lnTo>
                  <a:pt x="4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836421" y="4795768"/>
            <a:ext cx="79829" cy="106047"/>
          </a:xfrm>
          <a:custGeom>
            <a:avLst/>
            <a:gdLst/>
            <a:ahLst/>
            <a:cxnLst/>
            <a:rect l="0" t="0" r="0" b="0"/>
            <a:pathLst>
              <a:path w="1291" h="1715" extrusionOk="0">
                <a:moveTo>
                  <a:pt x="636" y="1"/>
                </a:moveTo>
                <a:lnTo>
                  <a:pt x="520" y="20"/>
                </a:lnTo>
                <a:lnTo>
                  <a:pt x="405" y="39"/>
                </a:lnTo>
                <a:lnTo>
                  <a:pt x="289" y="97"/>
                </a:lnTo>
                <a:lnTo>
                  <a:pt x="212" y="155"/>
                </a:lnTo>
                <a:lnTo>
                  <a:pt x="135" y="232"/>
                </a:lnTo>
                <a:lnTo>
                  <a:pt x="77" y="328"/>
                </a:lnTo>
                <a:lnTo>
                  <a:pt x="39" y="424"/>
                </a:lnTo>
                <a:lnTo>
                  <a:pt x="39" y="540"/>
                </a:lnTo>
                <a:lnTo>
                  <a:pt x="39" y="617"/>
                </a:lnTo>
                <a:lnTo>
                  <a:pt x="58" y="694"/>
                </a:lnTo>
                <a:lnTo>
                  <a:pt x="97" y="771"/>
                </a:lnTo>
                <a:lnTo>
                  <a:pt x="155" y="829"/>
                </a:lnTo>
                <a:lnTo>
                  <a:pt x="212" y="886"/>
                </a:lnTo>
                <a:lnTo>
                  <a:pt x="289" y="944"/>
                </a:lnTo>
                <a:lnTo>
                  <a:pt x="386" y="983"/>
                </a:lnTo>
                <a:lnTo>
                  <a:pt x="482" y="1021"/>
                </a:lnTo>
                <a:lnTo>
                  <a:pt x="694" y="1060"/>
                </a:lnTo>
                <a:lnTo>
                  <a:pt x="771" y="1079"/>
                </a:lnTo>
                <a:lnTo>
                  <a:pt x="828" y="1117"/>
                </a:lnTo>
                <a:lnTo>
                  <a:pt x="867" y="1175"/>
                </a:lnTo>
                <a:lnTo>
                  <a:pt x="867" y="1214"/>
                </a:lnTo>
                <a:lnTo>
                  <a:pt x="867" y="1271"/>
                </a:lnTo>
                <a:lnTo>
                  <a:pt x="828" y="1329"/>
                </a:lnTo>
                <a:lnTo>
                  <a:pt x="751" y="1368"/>
                </a:lnTo>
                <a:lnTo>
                  <a:pt x="655" y="1387"/>
                </a:lnTo>
                <a:lnTo>
                  <a:pt x="540" y="1348"/>
                </a:lnTo>
                <a:lnTo>
                  <a:pt x="443" y="1310"/>
                </a:lnTo>
                <a:lnTo>
                  <a:pt x="386" y="1233"/>
                </a:lnTo>
                <a:lnTo>
                  <a:pt x="366" y="1137"/>
                </a:lnTo>
                <a:lnTo>
                  <a:pt x="0" y="1214"/>
                </a:lnTo>
                <a:lnTo>
                  <a:pt x="0" y="1291"/>
                </a:lnTo>
                <a:lnTo>
                  <a:pt x="39" y="1368"/>
                </a:lnTo>
                <a:lnTo>
                  <a:pt x="97" y="1445"/>
                </a:lnTo>
                <a:lnTo>
                  <a:pt x="155" y="1541"/>
                </a:lnTo>
                <a:lnTo>
                  <a:pt x="251" y="1599"/>
                </a:lnTo>
                <a:lnTo>
                  <a:pt x="366" y="1657"/>
                </a:lnTo>
                <a:lnTo>
                  <a:pt x="501" y="1695"/>
                </a:lnTo>
                <a:lnTo>
                  <a:pt x="655" y="1714"/>
                </a:lnTo>
                <a:lnTo>
                  <a:pt x="809" y="1695"/>
                </a:lnTo>
                <a:lnTo>
                  <a:pt x="944" y="1657"/>
                </a:lnTo>
                <a:lnTo>
                  <a:pt x="1040" y="1618"/>
                </a:lnTo>
                <a:lnTo>
                  <a:pt x="1137" y="1541"/>
                </a:lnTo>
                <a:lnTo>
                  <a:pt x="1194" y="1464"/>
                </a:lnTo>
                <a:lnTo>
                  <a:pt x="1252" y="1368"/>
                </a:lnTo>
                <a:lnTo>
                  <a:pt x="1271" y="1271"/>
                </a:lnTo>
                <a:lnTo>
                  <a:pt x="1291" y="1175"/>
                </a:lnTo>
                <a:lnTo>
                  <a:pt x="1271" y="1098"/>
                </a:lnTo>
                <a:lnTo>
                  <a:pt x="1252" y="1021"/>
                </a:lnTo>
                <a:lnTo>
                  <a:pt x="1214" y="944"/>
                </a:lnTo>
                <a:lnTo>
                  <a:pt x="1175" y="867"/>
                </a:lnTo>
                <a:lnTo>
                  <a:pt x="1098" y="809"/>
                </a:lnTo>
                <a:lnTo>
                  <a:pt x="1021" y="752"/>
                </a:lnTo>
                <a:lnTo>
                  <a:pt x="925" y="713"/>
                </a:lnTo>
                <a:lnTo>
                  <a:pt x="809" y="694"/>
                </a:lnTo>
                <a:lnTo>
                  <a:pt x="578" y="636"/>
                </a:lnTo>
                <a:lnTo>
                  <a:pt x="520" y="617"/>
                </a:lnTo>
                <a:lnTo>
                  <a:pt x="482" y="598"/>
                </a:lnTo>
                <a:lnTo>
                  <a:pt x="443" y="540"/>
                </a:lnTo>
                <a:lnTo>
                  <a:pt x="443" y="501"/>
                </a:lnTo>
                <a:lnTo>
                  <a:pt x="443" y="424"/>
                </a:lnTo>
                <a:lnTo>
                  <a:pt x="501" y="386"/>
                </a:lnTo>
                <a:lnTo>
                  <a:pt x="559" y="347"/>
                </a:lnTo>
                <a:lnTo>
                  <a:pt x="636" y="328"/>
                </a:lnTo>
                <a:lnTo>
                  <a:pt x="713" y="347"/>
                </a:lnTo>
                <a:lnTo>
                  <a:pt x="751" y="347"/>
                </a:lnTo>
                <a:lnTo>
                  <a:pt x="828" y="405"/>
                </a:lnTo>
                <a:lnTo>
                  <a:pt x="886" y="482"/>
                </a:lnTo>
                <a:lnTo>
                  <a:pt x="905" y="559"/>
                </a:lnTo>
                <a:lnTo>
                  <a:pt x="1271" y="463"/>
                </a:lnTo>
                <a:lnTo>
                  <a:pt x="1252" y="405"/>
                </a:lnTo>
                <a:lnTo>
                  <a:pt x="1233" y="328"/>
                </a:lnTo>
                <a:lnTo>
                  <a:pt x="1175" y="251"/>
                </a:lnTo>
                <a:lnTo>
                  <a:pt x="1117" y="174"/>
                </a:lnTo>
                <a:lnTo>
                  <a:pt x="1040" y="116"/>
                </a:lnTo>
                <a:lnTo>
                  <a:pt x="925" y="58"/>
                </a:lnTo>
                <a:lnTo>
                  <a:pt x="790" y="20"/>
                </a:lnTo>
                <a:lnTo>
                  <a:pt x="6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936409" y="4744568"/>
            <a:ext cx="32216" cy="32216"/>
          </a:xfrm>
          <a:custGeom>
            <a:avLst/>
            <a:gdLst/>
            <a:ahLst/>
            <a:cxnLst/>
            <a:rect l="0" t="0" r="0" b="0"/>
            <a:pathLst>
              <a:path w="521" h="521" extrusionOk="0">
                <a:moveTo>
                  <a:pt x="251" y="1"/>
                </a:moveTo>
                <a:lnTo>
                  <a:pt x="155" y="20"/>
                </a:lnTo>
                <a:lnTo>
                  <a:pt x="78" y="78"/>
                </a:lnTo>
                <a:lnTo>
                  <a:pt x="20" y="155"/>
                </a:lnTo>
                <a:lnTo>
                  <a:pt x="1" y="251"/>
                </a:lnTo>
                <a:lnTo>
                  <a:pt x="20" y="347"/>
                </a:lnTo>
                <a:lnTo>
                  <a:pt x="78" y="444"/>
                </a:lnTo>
                <a:lnTo>
                  <a:pt x="155" y="501"/>
                </a:lnTo>
                <a:lnTo>
                  <a:pt x="251" y="521"/>
                </a:lnTo>
                <a:lnTo>
                  <a:pt x="367" y="501"/>
                </a:lnTo>
                <a:lnTo>
                  <a:pt x="444" y="444"/>
                </a:lnTo>
                <a:lnTo>
                  <a:pt x="501" y="347"/>
                </a:lnTo>
                <a:lnTo>
                  <a:pt x="521" y="251"/>
                </a:lnTo>
                <a:lnTo>
                  <a:pt x="501" y="155"/>
                </a:lnTo>
                <a:lnTo>
                  <a:pt x="444" y="78"/>
                </a:lnTo>
                <a:lnTo>
                  <a:pt x="367" y="20"/>
                </a:lnTo>
                <a:lnTo>
                  <a:pt x="2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436473" y="4795768"/>
            <a:ext cx="26280" cy="104872"/>
          </a:xfrm>
          <a:custGeom>
            <a:avLst/>
            <a:gdLst/>
            <a:ahLst/>
            <a:cxnLst/>
            <a:rect l="0" t="0" r="0" b="0"/>
            <a:pathLst>
              <a:path w="425" h="1696" extrusionOk="0">
                <a:moveTo>
                  <a:pt x="1" y="1"/>
                </a:moveTo>
                <a:lnTo>
                  <a:pt x="1" y="1695"/>
                </a:lnTo>
                <a:lnTo>
                  <a:pt x="424" y="1695"/>
                </a:lnTo>
                <a:lnTo>
                  <a:pt x="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434123" y="4744568"/>
            <a:ext cx="32216" cy="32216"/>
          </a:xfrm>
          <a:custGeom>
            <a:avLst/>
            <a:gdLst/>
            <a:ahLst/>
            <a:cxnLst/>
            <a:rect l="0" t="0" r="0" b="0"/>
            <a:pathLst>
              <a:path w="521" h="521" extrusionOk="0">
                <a:moveTo>
                  <a:pt x="251" y="1"/>
                </a:moveTo>
                <a:lnTo>
                  <a:pt x="154" y="20"/>
                </a:lnTo>
                <a:lnTo>
                  <a:pt x="77" y="78"/>
                </a:lnTo>
                <a:lnTo>
                  <a:pt x="20" y="155"/>
                </a:lnTo>
                <a:lnTo>
                  <a:pt x="0" y="251"/>
                </a:lnTo>
                <a:lnTo>
                  <a:pt x="20" y="347"/>
                </a:lnTo>
                <a:lnTo>
                  <a:pt x="77" y="444"/>
                </a:lnTo>
                <a:lnTo>
                  <a:pt x="154" y="501"/>
                </a:lnTo>
                <a:lnTo>
                  <a:pt x="251" y="521"/>
                </a:lnTo>
                <a:lnTo>
                  <a:pt x="347" y="501"/>
                </a:lnTo>
                <a:lnTo>
                  <a:pt x="443" y="444"/>
                </a:lnTo>
                <a:lnTo>
                  <a:pt x="501" y="347"/>
                </a:lnTo>
                <a:lnTo>
                  <a:pt x="520" y="251"/>
                </a:lnTo>
                <a:lnTo>
                  <a:pt x="501" y="155"/>
                </a:lnTo>
                <a:lnTo>
                  <a:pt x="443" y="78"/>
                </a:lnTo>
                <a:lnTo>
                  <a:pt x="347" y="20"/>
                </a:lnTo>
                <a:lnTo>
                  <a:pt x="2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7261601" y="4801742"/>
            <a:ext cx="70306" cy="78654"/>
          </a:xfrm>
          <a:custGeom>
            <a:avLst/>
            <a:gdLst/>
            <a:ahLst/>
            <a:cxnLst/>
            <a:rect l="0" t="0" r="0" b="0"/>
            <a:pathLst>
              <a:path w="1137" h="1272" extrusionOk="0">
                <a:moveTo>
                  <a:pt x="655" y="0"/>
                </a:moveTo>
                <a:lnTo>
                  <a:pt x="482" y="20"/>
                </a:lnTo>
                <a:lnTo>
                  <a:pt x="328" y="77"/>
                </a:lnTo>
                <a:lnTo>
                  <a:pt x="193" y="174"/>
                </a:lnTo>
                <a:lnTo>
                  <a:pt x="77" y="308"/>
                </a:lnTo>
                <a:lnTo>
                  <a:pt x="39" y="386"/>
                </a:lnTo>
                <a:lnTo>
                  <a:pt x="20" y="463"/>
                </a:lnTo>
                <a:lnTo>
                  <a:pt x="0" y="636"/>
                </a:lnTo>
                <a:lnTo>
                  <a:pt x="20" y="790"/>
                </a:lnTo>
                <a:lnTo>
                  <a:pt x="77" y="963"/>
                </a:lnTo>
                <a:lnTo>
                  <a:pt x="174" y="1079"/>
                </a:lnTo>
                <a:lnTo>
                  <a:pt x="308" y="1175"/>
                </a:lnTo>
                <a:lnTo>
                  <a:pt x="462" y="1252"/>
                </a:lnTo>
                <a:lnTo>
                  <a:pt x="636" y="1271"/>
                </a:lnTo>
                <a:lnTo>
                  <a:pt x="771" y="1252"/>
                </a:lnTo>
                <a:lnTo>
                  <a:pt x="905" y="1213"/>
                </a:lnTo>
                <a:lnTo>
                  <a:pt x="1040" y="1136"/>
                </a:lnTo>
                <a:lnTo>
                  <a:pt x="1136" y="1040"/>
                </a:lnTo>
                <a:lnTo>
                  <a:pt x="982" y="867"/>
                </a:lnTo>
                <a:lnTo>
                  <a:pt x="905" y="925"/>
                </a:lnTo>
                <a:lnTo>
                  <a:pt x="828" y="982"/>
                </a:lnTo>
                <a:lnTo>
                  <a:pt x="732" y="1002"/>
                </a:lnTo>
                <a:lnTo>
                  <a:pt x="655" y="1021"/>
                </a:lnTo>
                <a:lnTo>
                  <a:pt x="559" y="1002"/>
                </a:lnTo>
                <a:lnTo>
                  <a:pt x="462" y="963"/>
                </a:lnTo>
                <a:lnTo>
                  <a:pt x="385" y="905"/>
                </a:lnTo>
                <a:lnTo>
                  <a:pt x="328" y="828"/>
                </a:lnTo>
                <a:lnTo>
                  <a:pt x="289" y="732"/>
                </a:lnTo>
                <a:lnTo>
                  <a:pt x="289" y="617"/>
                </a:lnTo>
                <a:lnTo>
                  <a:pt x="289" y="520"/>
                </a:lnTo>
                <a:lnTo>
                  <a:pt x="328" y="424"/>
                </a:lnTo>
                <a:lnTo>
                  <a:pt x="385" y="347"/>
                </a:lnTo>
                <a:lnTo>
                  <a:pt x="462" y="289"/>
                </a:lnTo>
                <a:lnTo>
                  <a:pt x="559" y="251"/>
                </a:lnTo>
                <a:lnTo>
                  <a:pt x="655" y="231"/>
                </a:lnTo>
                <a:lnTo>
                  <a:pt x="751" y="251"/>
                </a:lnTo>
                <a:lnTo>
                  <a:pt x="828" y="289"/>
                </a:lnTo>
                <a:lnTo>
                  <a:pt x="905" y="328"/>
                </a:lnTo>
                <a:lnTo>
                  <a:pt x="982" y="405"/>
                </a:lnTo>
                <a:lnTo>
                  <a:pt x="1136" y="193"/>
                </a:lnTo>
                <a:lnTo>
                  <a:pt x="1040" y="116"/>
                </a:lnTo>
                <a:lnTo>
                  <a:pt x="925" y="58"/>
                </a:lnTo>
                <a:lnTo>
                  <a:pt x="7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7335433" y="4819613"/>
            <a:ext cx="63134" cy="59547"/>
          </a:xfrm>
          <a:custGeom>
            <a:avLst/>
            <a:gdLst/>
            <a:ahLst/>
            <a:cxnLst/>
            <a:rect l="0" t="0" r="0" b="0"/>
            <a:pathLst>
              <a:path w="1021" h="963" extrusionOk="0">
                <a:moveTo>
                  <a:pt x="520" y="231"/>
                </a:moveTo>
                <a:lnTo>
                  <a:pt x="616" y="251"/>
                </a:lnTo>
                <a:lnTo>
                  <a:pt x="693" y="308"/>
                </a:lnTo>
                <a:lnTo>
                  <a:pt x="732" y="385"/>
                </a:lnTo>
                <a:lnTo>
                  <a:pt x="751" y="482"/>
                </a:lnTo>
                <a:lnTo>
                  <a:pt x="732" y="597"/>
                </a:lnTo>
                <a:lnTo>
                  <a:pt x="693" y="674"/>
                </a:lnTo>
                <a:lnTo>
                  <a:pt x="616" y="732"/>
                </a:lnTo>
                <a:lnTo>
                  <a:pt x="520" y="751"/>
                </a:lnTo>
                <a:lnTo>
                  <a:pt x="424" y="732"/>
                </a:lnTo>
                <a:lnTo>
                  <a:pt x="347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47" y="308"/>
                </a:lnTo>
                <a:lnTo>
                  <a:pt x="424" y="251"/>
                </a:lnTo>
                <a:lnTo>
                  <a:pt x="520" y="231"/>
                </a:lnTo>
                <a:close/>
                <a:moveTo>
                  <a:pt x="520" y="0"/>
                </a:moveTo>
                <a:lnTo>
                  <a:pt x="366" y="19"/>
                </a:lnTo>
                <a:lnTo>
                  <a:pt x="250" y="58"/>
                </a:lnTo>
                <a:lnTo>
                  <a:pt x="135" y="135"/>
                </a:lnTo>
                <a:lnTo>
                  <a:pt x="77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77" y="732"/>
                </a:lnTo>
                <a:lnTo>
                  <a:pt x="135" y="828"/>
                </a:lnTo>
                <a:lnTo>
                  <a:pt x="250" y="905"/>
                </a:lnTo>
                <a:lnTo>
                  <a:pt x="366" y="963"/>
                </a:lnTo>
                <a:lnTo>
                  <a:pt x="655" y="963"/>
                </a:lnTo>
                <a:lnTo>
                  <a:pt x="770" y="905"/>
                </a:lnTo>
                <a:lnTo>
                  <a:pt x="886" y="828"/>
                </a:lnTo>
                <a:lnTo>
                  <a:pt x="963" y="732"/>
                </a:lnTo>
                <a:lnTo>
                  <a:pt x="1001" y="616"/>
                </a:lnTo>
                <a:lnTo>
                  <a:pt x="1021" y="482"/>
                </a:lnTo>
                <a:lnTo>
                  <a:pt x="1001" y="347"/>
                </a:lnTo>
                <a:lnTo>
                  <a:pt x="963" y="231"/>
                </a:lnTo>
                <a:lnTo>
                  <a:pt x="886" y="135"/>
                </a:lnTo>
                <a:lnTo>
                  <a:pt x="770" y="58"/>
                </a:lnTo>
                <a:lnTo>
                  <a:pt x="655" y="19"/>
                </a:ln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7409202" y="4819613"/>
            <a:ext cx="59609" cy="59547"/>
          </a:xfrm>
          <a:custGeom>
            <a:avLst/>
            <a:gdLst/>
            <a:ahLst/>
            <a:cxnLst/>
            <a:rect l="0" t="0" r="0" b="0"/>
            <a:pathLst>
              <a:path w="964" h="963" extrusionOk="0">
                <a:moveTo>
                  <a:pt x="617" y="0"/>
                </a:moveTo>
                <a:lnTo>
                  <a:pt x="502" y="19"/>
                </a:lnTo>
                <a:lnTo>
                  <a:pt x="405" y="39"/>
                </a:lnTo>
                <a:lnTo>
                  <a:pt x="328" y="97"/>
                </a:lnTo>
                <a:lnTo>
                  <a:pt x="270" y="174"/>
                </a:lnTo>
                <a:lnTo>
                  <a:pt x="270" y="19"/>
                </a:lnTo>
                <a:lnTo>
                  <a:pt x="1" y="19"/>
                </a:lnTo>
                <a:lnTo>
                  <a:pt x="1" y="963"/>
                </a:lnTo>
                <a:lnTo>
                  <a:pt x="270" y="963"/>
                </a:lnTo>
                <a:lnTo>
                  <a:pt x="270" y="501"/>
                </a:lnTo>
                <a:lnTo>
                  <a:pt x="290" y="405"/>
                </a:lnTo>
                <a:lnTo>
                  <a:pt x="348" y="328"/>
                </a:lnTo>
                <a:lnTo>
                  <a:pt x="405" y="270"/>
                </a:lnTo>
                <a:lnTo>
                  <a:pt x="502" y="251"/>
                </a:lnTo>
                <a:lnTo>
                  <a:pt x="579" y="270"/>
                </a:lnTo>
                <a:lnTo>
                  <a:pt x="636" y="308"/>
                </a:lnTo>
                <a:lnTo>
                  <a:pt x="675" y="366"/>
                </a:lnTo>
                <a:lnTo>
                  <a:pt x="675" y="443"/>
                </a:lnTo>
                <a:lnTo>
                  <a:pt x="675" y="963"/>
                </a:lnTo>
                <a:lnTo>
                  <a:pt x="964" y="963"/>
                </a:lnTo>
                <a:lnTo>
                  <a:pt x="964" y="366"/>
                </a:lnTo>
                <a:lnTo>
                  <a:pt x="944" y="289"/>
                </a:lnTo>
                <a:lnTo>
                  <a:pt x="925" y="212"/>
                </a:lnTo>
                <a:lnTo>
                  <a:pt x="906" y="154"/>
                </a:lnTo>
                <a:lnTo>
                  <a:pt x="867" y="97"/>
                </a:lnTo>
                <a:lnTo>
                  <a:pt x="810" y="58"/>
                </a:lnTo>
                <a:lnTo>
                  <a:pt x="752" y="19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7483034" y="4819613"/>
            <a:ext cx="58434" cy="59547"/>
          </a:xfrm>
          <a:custGeom>
            <a:avLst/>
            <a:gdLst/>
            <a:ahLst/>
            <a:cxnLst/>
            <a:rect l="0" t="0" r="0" b="0"/>
            <a:pathLst>
              <a:path w="945" h="963" extrusionOk="0">
                <a:moveTo>
                  <a:pt x="598" y="0"/>
                </a:moveTo>
                <a:lnTo>
                  <a:pt x="482" y="19"/>
                </a:lnTo>
                <a:lnTo>
                  <a:pt x="405" y="39"/>
                </a:lnTo>
                <a:lnTo>
                  <a:pt x="328" y="97"/>
                </a:lnTo>
                <a:lnTo>
                  <a:pt x="270" y="174"/>
                </a:lnTo>
                <a:lnTo>
                  <a:pt x="270" y="19"/>
                </a:lnTo>
                <a:lnTo>
                  <a:pt x="1" y="19"/>
                </a:lnTo>
                <a:lnTo>
                  <a:pt x="1" y="963"/>
                </a:lnTo>
                <a:lnTo>
                  <a:pt x="270" y="963"/>
                </a:lnTo>
                <a:lnTo>
                  <a:pt x="270" y="501"/>
                </a:lnTo>
                <a:lnTo>
                  <a:pt x="290" y="405"/>
                </a:lnTo>
                <a:lnTo>
                  <a:pt x="328" y="328"/>
                </a:lnTo>
                <a:lnTo>
                  <a:pt x="386" y="270"/>
                </a:lnTo>
                <a:lnTo>
                  <a:pt x="482" y="251"/>
                </a:lnTo>
                <a:lnTo>
                  <a:pt x="559" y="270"/>
                </a:lnTo>
                <a:lnTo>
                  <a:pt x="617" y="308"/>
                </a:lnTo>
                <a:lnTo>
                  <a:pt x="655" y="366"/>
                </a:lnTo>
                <a:lnTo>
                  <a:pt x="675" y="443"/>
                </a:lnTo>
                <a:lnTo>
                  <a:pt x="675" y="963"/>
                </a:lnTo>
                <a:lnTo>
                  <a:pt x="944" y="963"/>
                </a:lnTo>
                <a:lnTo>
                  <a:pt x="944" y="366"/>
                </a:lnTo>
                <a:lnTo>
                  <a:pt x="944" y="289"/>
                </a:lnTo>
                <a:lnTo>
                  <a:pt x="925" y="212"/>
                </a:lnTo>
                <a:lnTo>
                  <a:pt x="886" y="154"/>
                </a:lnTo>
                <a:lnTo>
                  <a:pt x="848" y="97"/>
                </a:lnTo>
                <a:lnTo>
                  <a:pt x="790" y="58"/>
                </a:lnTo>
                <a:lnTo>
                  <a:pt x="732" y="19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7550930" y="4819613"/>
            <a:ext cx="59547" cy="59547"/>
          </a:xfrm>
          <a:custGeom>
            <a:avLst/>
            <a:gdLst/>
            <a:ahLst/>
            <a:cxnLst/>
            <a:rect l="0" t="0" r="0" b="0"/>
            <a:pathLst>
              <a:path w="963" h="963" extrusionOk="0">
                <a:moveTo>
                  <a:pt x="482" y="193"/>
                </a:moveTo>
                <a:lnTo>
                  <a:pt x="578" y="212"/>
                </a:lnTo>
                <a:lnTo>
                  <a:pt x="636" y="251"/>
                </a:lnTo>
                <a:lnTo>
                  <a:pt x="674" y="328"/>
                </a:lnTo>
                <a:lnTo>
                  <a:pt x="693" y="405"/>
                </a:lnTo>
                <a:lnTo>
                  <a:pt x="270" y="405"/>
                </a:lnTo>
                <a:lnTo>
                  <a:pt x="289" y="328"/>
                </a:lnTo>
                <a:lnTo>
                  <a:pt x="347" y="251"/>
                </a:lnTo>
                <a:lnTo>
                  <a:pt x="405" y="212"/>
                </a:lnTo>
                <a:lnTo>
                  <a:pt x="482" y="193"/>
                </a:lnTo>
                <a:close/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6" y="963"/>
                </a:lnTo>
                <a:lnTo>
                  <a:pt x="732" y="924"/>
                </a:lnTo>
                <a:lnTo>
                  <a:pt x="828" y="867"/>
                </a:lnTo>
                <a:lnTo>
                  <a:pt x="905" y="809"/>
                </a:lnTo>
                <a:lnTo>
                  <a:pt x="751" y="655"/>
                </a:lnTo>
                <a:lnTo>
                  <a:pt x="713" y="693"/>
                </a:lnTo>
                <a:lnTo>
                  <a:pt x="636" y="732"/>
                </a:lnTo>
                <a:lnTo>
                  <a:pt x="578" y="751"/>
                </a:lnTo>
                <a:lnTo>
                  <a:pt x="424" y="751"/>
                </a:lnTo>
                <a:lnTo>
                  <a:pt x="366" y="713"/>
                </a:lnTo>
                <a:lnTo>
                  <a:pt x="308" y="655"/>
                </a:lnTo>
                <a:lnTo>
                  <a:pt x="270" y="559"/>
                </a:lnTo>
                <a:lnTo>
                  <a:pt x="944" y="559"/>
                </a:lnTo>
                <a:lnTo>
                  <a:pt x="963" y="501"/>
                </a:lnTo>
                <a:lnTo>
                  <a:pt x="944" y="385"/>
                </a:lnTo>
                <a:lnTo>
                  <a:pt x="924" y="289"/>
                </a:lnTo>
                <a:lnTo>
                  <a:pt x="886" y="212"/>
                </a:lnTo>
                <a:lnTo>
                  <a:pt x="828" y="135"/>
                </a:lnTo>
                <a:lnTo>
                  <a:pt x="770" y="77"/>
                </a:lnTo>
                <a:lnTo>
                  <a:pt x="693" y="39"/>
                </a:lnTo>
                <a:lnTo>
                  <a:pt x="59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7616414" y="4819613"/>
            <a:ext cx="56023" cy="59547"/>
          </a:xfrm>
          <a:custGeom>
            <a:avLst/>
            <a:gdLst/>
            <a:ahLst/>
            <a:cxnLst/>
            <a:rect l="0" t="0" r="0" b="0"/>
            <a:pathLst>
              <a:path w="906" h="963" extrusionOk="0"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0" y="347"/>
                </a:lnTo>
                <a:lnTo>
                  <a:pt x="0" y="482"/>
                </a:lnTo>
                <a:lnTo>
                  <a:pt x="0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6" y="963"/>
                </a:lnTo>
                <a:lnTo>
                  <a:pt x="732" y="924"/>
                </a:lnTo>
                <a:lnTo>
                  <a:pt x="828" y="847"/>
                </a:lnTo>
                <a:lnTo>
                  <a:pt x="905" y="751"/>
                </a:lnTo>
                <a:lnTo>
                  <a:pt x="713" y="636"/>
                </a:lnTo>
                <a:lnTo>
                  <a:pt x="674" y="674"/>
                </a:lnTo>
                <a:lnTo>
                  <a:pt x="616" y="713"/>
                </a:lnTo>
                <a:lnTo>
                  <a:pt x="559" y="732"/>
                </a:lnTo>
                <a:lnTo>
                  <a:pt x="482" y="751"/>
                </a:lnTo>
                <a:lnTo>
                  <a:pt x="405" y="732"/>
                </a:lnTo>
                <a:lnTo>
                  <a:pt x="328" y="674"/>
                </a:lnTo>
                <a:lnTo>
                  <a:pt x="270" y="597"/>
                </a:lnTo>
                <a:lnTo>
                  <a:pt x="270" y="482"/>
                </a:lnTo>
                <a:lnTo>
                  <a:pt x="270" y="385"/>
                </a:lnTo>
                <a:lnTo>
                  <a:pt x="328" y="308"/>
                </a:lnTo>
                <a:lnTo>
                  <a:pt x="405" y="251"/>
                </a:lnTo>
                <a:lnTo>
                  <a:pt x="501" y="231"/>
                </a:lnTo>
                <a:lnTo>
                  <a:pt x="559" y="231"/>
                </a:lnTo>
                <a:lnTo>
                  <a:pt x="616" y="251"/>
                </a:lnTo>
                <a:lnTo>
                  <a:pt x="655" y="289"/>
                </a:lnTo>
                <a:lnTo>
                  <a:pt x="713" y="328"/>
                </a:lnTo>
                <a:lnTo>
                  <a:pt x="886" y="193"/>
                </a:lnTo>
                <a:lnTo>
                  <a:pt x="809" y="116"/>
                </a:lnTo>
                <a:lnTo>
                  <a:pt x="713" y="58"/>
                </a:lnTo>
                <a:lnTo>
                  <a:pt x="59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677136" y="4806503"/>
            <a:ext cx="41739" cy="72656"/>
          </a:xfrm>
          <a:custGeom>
            <a:avLst/>
            <a:gdLst/>
            <a:ahLst/>
            <a:cxnLst/>
            <a:rect l="0" t="0" r="0" b="0"/>
            <a:pathLst>
              <a:path w="675" h="1175" extrusionOk="0">
                <a:moveTo>
                  <a:pt x="135" y="0"/>
                </a:moveTo>
                <a:lnTo>
                  <a:pt x="135" y="270"/>
                </a:lnTo>
                <a:lnTo>
                  <a:pt x="0" y="270"/>
                </a:lnTo>
                <a:lnTo>
                  <a:pt x="0" y="443"/>
                </a:lnTo>
                <a:lnTo>
                  <a:pt x="135" y="443"/>
                </a:lnTo>
                <a:lnTo>
                  <a:pt x="135" y="886"/>
                </a:lnTo>
                <a:lnTo>
                  <a:pt x="135" y="963"/>
                </a:lnTo>
                <a:lnTo>
                  <a:pt x="154" y="1021"/>
                </a:lnTo>
                <a:lnTo>
                  <a:pt x="174" y="1059"/>
                </a:lnTo>
                <a:lnTo>
                  <a:pt x="212" y="1117"/>
                </a:lnTo>
                <a:lnTo>
                  <a:pt x="308" y="1156"/>
                </a:lnTo>
                <a:lnTo>
                  <a:pt x="424" y="1175"/>
                </a:lnTo>
                <a:lnTo>
                  <a:pt x="559" y="1175"/>
                </a:lnTo>
                <a:lnTo>
                  <a:pt x="674" y="1117"/>
                </a:lnTo>
                <a:lnTo>
                  <a:pt x="616" y="925"/>
                </a:lnTo>
                <a:lnTo>
                  <a:pt x="539" y="944"/>
                </a:lnTo>
                <a:lnTo>
                  <a:pt x="482" y="963"/>
                </a:lnTo>
                <a:lnTo>
                  <a:pt x="443" y="944"/>
                </a:lnTo>
                <a:lnTo>
                  <a:pt x="424" y="925"/>
                </a:lnTo>
                <a:lnTo>
                  <a:pt x="405" y="886"/>
                </a:lnTo>
                <a:lnTo>
                  <a:pt x="405" y="848"/>
                </a:lnTo>
                <a:lnTo>
                  <a:pt x="405" y="463"/>
                </a:lnTo>
                <a:lnTo>
                  <a:pt x="655" y="463"/>
                </a:lnTo>
                <a:lnTo>
                  <a:pt x="655" y="270"/>
                </a:lnTo>
                <a:lnTo>
                  <a:pt x="405" y="270"/>
                </a:lnTo>
                <a:lnTo>
                  <a:pt x="4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723575" y="4819613"/>
            <a:ext cx="58372" cy="59547"/>
          </a:xfrm>
          <a:custGeom>
            <a:avLst/>
            <a:gdLst/>
            <a:ahLst/>
            <a:cxnLst/>
            <a:rect l="0" t="0" r="0" b="0"/>
            <a:pathLst>
              <a:path w="944" h="963" extrusionOk="0">
                <a:moveTo>
                  <a:pt x="482" y="193"/>
                </a:moveTo>
                <a:lnTo>
                  <a:pt x="578" y="212"/>
                </a:lnTo>
                <a:lnTo>
                  <a:pt x="636" y="251"/>
                </a:lnTo>
                <a:lnTo>
                  <a:pt x="674" y="328"/>
                </a:lnTo>
                <a:lnTo>
                  <a:pt x="693" y="405"/>
                </a:lnTo>
                <a:lnTo>
                  <a:pt x="270" y="405"/>
                </a:lnTo>
                <a:lnTo>
                  <a:pt x="289" y="328"/>
                </a:lnTo>
                <a:lnTo>
                  <a:pt x="347" y="251"/>
                </a:lnTo>
                <a:lnTo>
                  <a:pt x="405" y="212"/>
                </a:lnTo>
                <a:lnTo>
                  <a:pt x="482" y="193"/>
                </a:lnTo>
                <a:close/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6" y="963"/>
                </a:lnTo>
                <a:lnTo>
                  <a:pt x="713" y="924"/>
                </a:lnTo>
                <a:lnTo>
                  <a:pt x="809" y="867"/>
                </a:lnTo>
                <a:lnTo>
                  <a:pt x="905" y="809"/>
                </a:lnTo>
                <a:lnTo>
                  <a:pt x="751" y="655"/>
                </a:lnTo>
                <a:lnTo>
                  <a:pt x="693" y="693"/>
                </a:lnTo>
                <a:lnTo>
                  <a:pt x="636" y="732"/>
                </a:lnTo>
                <a:lnTo>
                  <a:pt x="578" y="751"/>
                </a:lnTo>
                <a:lnTo>
                  <a:pt x="424" y="751"/>
                </a:lnTo>
                <a:lnTo>
                  <a:pt x="366" y="713"/>
                </a:lnTo>
                <a:lnTo>
                  <a:pt x="308" y="655"/>
                </a:lnTo>
                <a:lnTo>
                  <a:pt x="270" y="559"/>
                </a:lnTo>
                <a:lnTo>
                  <a:pt x="944" y="559"/>
                </a:lnTo>
                <a:lnTo>
                  <a:pt x="944" y="501"/>
                </a:lnTo>
                <a:lnTo>
                  <a:pt x="944" y="385"/>
                </a:lnTo>
                <a:lnTo>
                  <a:pt x="924" y="289"/>
                </a:lnTo>
                <a:lnTo>
                  <a:pt x="886" y="212"/>
                </a:lnTo>
                <a:lnTo>
                  <a:pt x="828" y="135"/>
                </a:lnTo>
                <a:lnTo>
                  <a:pt x="770" y="77"/>
                </a:lnTo>
                <a:lnTo>
                  <a:pt x="693" y="39"/>
                </a:lnTo>
                <a:lnTo>
                  <a:pt x="59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7787822" y="4798156"/>
            <a:ext cx="63195" cy="81004"/>
          </a:xfrm>
          <a:custGeom>
            <a:avLst/>
            <a:gdLst/>
            <a:ahLst/>
            <a:cxnLst/>
            <a:rect l="0" t="0" r="0" b="0"/>
            <a:pathLst>
              <a:path w="1022" h="1310" extrusionOk="0">
                <a:moveTo>
                  <a:pt x="521" y="578"/>
                </a:moveTo>
                <a:lnTo>
                  <a:pt x="617" y="598"/>
                </a:lnTo>
                <a:lnTo>
                  <a:pt x="694" y="655"/>
                </a:lnTo>
                <a:lnTo>
                  <a:pt x="733" y="732"/>
                </a:lnTo>
                <a:lnTo>
                  <a:pt x="752" y="829"/>
                </a:lnTo>
                <a:lnTo>
                  <a:pt x="733" y="944"/>
                </a:lnTo>
                <a:lnTo>
                  <a:pt x="694" y="1021"/>
                </a:lnTo>
                <a:lnTo>
                  <a:pt x="617" y="1079"/>
                </a:lnTo>
                <a:lnTo>
                  <a:pt x="521" y="1098"/>
                </a:lnTo>
                <a:lnTo>
                  <a:pt x="425" y="1079"/>
                </a:lnTo>
                <a:lnTo>
                  <a:pt x="348" y="1021"/>
                </a:lnTo>
                <a:lnTo>
                  <a:pt x="290" y="944"/>
                </a:lnTo>
                <a:lnTo>
                  <a:pt x="290" y="829"/>
                </a:lnTo>
                <a:lnTo>
                  <a:pt x="290" y="732"/>
                </a:lnTo>
                <a:lnTo>
                  <a:pt x="348" y="655"/>
                </a:lnTo>
                <a:lnTo>
                  <a:pt x="425" y="598"/>
                </a:lnTo>
                <a:lnTo>
                  <a:pt x="521" y="578"/>
                </a:lnTo>
                <a:close/>
                <a:moveTo>
                  <a:pt x="752" y="1"/>
                </a:moveTo>
                <a:lnTo>
                  <a:pt x="752" y="501"/>
                </a:lnTo>
                <a:lnTo>
                  <a:pt x="694" y="424"/>
                </a:lnTo>
                <a:lnTo>
                  <a:pt x="636" y="386"/>
                </a:lnTo>
                <a:lnTo>
                  <a:pt x="540" y="347"/>
                </a:lnTo>
                <a:lnTo>
                  <a:pt x="444" y="347"/>
                </a:lnTo>
                <a:lnTo>
                  <a:pt x="328" y="366"/>
                </a:lnTo>
                <a:lnTo>
                  <a:pt x="213" y="405"/>
                </a:lnTo>
                <a:lnTo>
                  <a:pt x="136" y="482"/>
                </a:lnTo>
                <a:lnTo>
                  <a:pt x="59" y="578"/>
                </a:lnTo>
                <a:lnTo>
                  <a:pt x="20" y="694"/>
                </a:lnTo>
                <a:lnTo>
                  <a:pt x="1" y="829"/>
                </a:lnTo>
                <a:lnTo>
                  <a:pt x="20" y="963"/>
                </a:lnTo>
                <a:lnTo>
                  <a:pt x="59" y="1079"/>
                </a:lnTo>
                <a:lnTo>
                  <a:pt x="136" y="1175"/>
                </a:lnTo>
                <a:lnTo>
                  <a:pt x="213" y="1252"/>
                </a:lnTo>
                <a:lnTo>
                  <a:pt x="328" y="1310"/>
                </a:lnTo>
                <a:lnTo>
                  <a:pt x="540" y="1310"/>
                </a:lnTo>
                <a:lnTo>
                  <a:pt x="636" y="1271"/>
                </a:lnTo>
                <a:lnTo>
                  <a:pt x="694" y="1233"/>
                </a:lnTo>
                <a:lnTo>
                  <a:pt x="752" y="1175"/>
                </a:lnTo>
                <a:lnTo>
                  <a:pt x="752" y="1310"/>
                </a:lnTo>
                <a:lnTo>
                  <a:pt x="1021" y="1310"/>
                </a:lnTo>
                <a:lnTo>
                  <a:pt x="10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7885460" y="4802917"/>
            <a:ext cx="83415" cy="76243"/>
          </a:xfrm>
          <a:custGeom>
            <a:avLst/>
            <a:gdLst/>
            <a:ahLst/>
            <a:cxnLst/>
            <a:rect l="0" t="0" r="0" b="0"/>
            <a:pathLst>
              <a:path w="1349" h="1233" extrusionOk="0">
                <a:moveTo>
                  <a:pt x="675" y="289"/>
                </a:moveTo>
                <a:lnTo>
                  <a:pt x="867" y="771"/>
                </a:lnTo>
                <a:lnTo>
                  <a:pt x="463" y="771"/>
                </a:lnTo>
                <a:lnTo>
                  <a:pt x="675" y="289"/>
                </a:lnTo>
                <a:close/>
                <a:moveTo>
                  <a:pt x="540" y="1"/>
                </a:moveTo>
                <a:lnTo>
                  <a:pt x="1" y="1233"/>
                </a:lnTo>
                <a:lnTo>
                  <a:pt x="290" y="1233"/>
                </a:lnTo>
                <a:lnTo>
                  <a:pt x="386" y="983"/>
                </a:lnTo>
                <a:lnTo>
                  <a:pt x="944" y="983"/>
                </a:lnTo>
                <a:lnTo>
                  <a:pt x="1041" y="1233"/>
                </a:lnTo>
                <a:lnTo>
                  <a:pt x="1349" y="1233"/>
                </a:lnTo>
                <a:lnTo>
                  <a:pt x="8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968815" y="4819613"/>
            <a:ext cx="56023" cy="59547"/>
          </a:xfrm>
          <a:custGeom>
            <a:avLst/>
            <a:gdLst/>
            <a:ahLst/>
            <a:cxnLst/>
            <a:rect l="0" t="0" r="0" b="0"/>
            <a:pathLst>
              <a:path w="906" h="963" extrusionOk="0">
                <a:moveTo>
                  <a:pt x="482" y="0"/>
                </a:moveTo>
                <a:lnTo>
                  <a:pt x="347" y="19"/>
                </a:lnTo>
                <a:lnTo>
                  <a:pt x="232" y="58"/>
                </a:lnTo>
                <a:lnTo>
                  <a:pt x="135" y="135"/>
                </a:lnTo>
                <a:lnTo>
                  <a:pt x="58" y="231"/>
                </a:lnTo>
                <a:lnTo>
                  <a:pt x="20" y="347"/>
                </a:lnTo>
                <a:lnTo>
                  <a:pt x="1" y="482"/>
                </a:lnTo>
                <a:lnTo>
                  <a:pt x="20" y="616"/>
                </a:lnTo>
                <a:lnTo>
                  <a:pt x="58" y="732"/>
                </a:lnTo>
                <a:lnTo>
                  <a:pt x="135" y="828"/>
                </a:lnTo>
                <a:lnTo>
                  <a:pt x="232" y="905"/>
                </a:lnTo>
                <a:lnTo>
                  <a:pt x="347" y="963"/>
                </a:lnTo>
                <a:lnTo>
                  <a:pt x="617" y="963"/>
                </a:lnTo>
                <a:lnTo>
                  <a:pt x="732" y="924"/>
                </a:lnTo>
                <a:lnTo>
                  <a:pt x="829" y="847"/>
                </a:lnTo>
                <a:lnTo>
                  <a:pt x="906" y="751"/>
                </a:lnTo>
                <a:lnTo>
                  <a:pt x="713" y="636"/>
                </a:lnTo>
                <a:lnTo>
                  <a:pt x="675" y="674"/>
                </a:lnTo>
                <a:lnTo>
                  <a:pt x="617" y="713"/>
                </a:lnTo>
                <a:lnTo>
                  <a:pt x="559" y="732"/>
                </a:lnTo>
                <a:lnTo>
                  <a:pt x="501" y="751"/>
                </a:lnTo>
                <a:lnTo>
                  <a:pt x="405" y="732"/>
                </a:lnTo>
                <a:lnTo>
                  <a:pt x="328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28" y="308"/>
                </a:lnTo>
                <a:lnTo>
                  <a:pt x="405" y="251"/>
                </a:lnTo>
                <a:lnTo>
                  <a:pt x="501" y="231"/>
                </a:lnTo>
                <a:lnTo>
                  <a:pt x="559" y="231"/>
                </a:lnTo>
                <a:lnTo>
                  <a:pt x="617" y="251"/>
                </a:lnTo>
                <a:lnTo>
                  <a:pt x="675" y="289"/>
                </a:lnTo>
                <a:lnTo>
                  <a:pt x="713" y="328"/>
                </a:lnTo>
                <a:lnTo>
                  <a:pt x="906" y="193"/>
                </a:lnTo>
                <a:lnTo>
                  <a:pt x="829" y="116"/>
                </a:lnTo>
                <a:lnTo>
                  <a:pt x="732" y="58"/>
                </a:lnTo>
                <a:lnTo>
                  <a:pt x="61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8028362" y="4819613"/>
            <a:ext cx="56023" cy="59547"/>
          </a:xfrm>
          <a:custGeom>
            <a:avLst/>
            <a:gdLst/>
            <a:ahLst/>
            <a:cxnLst/>
            <a:rect l="0" t="0" r="0" b="0"/>
            <a:pathLst>
              <a:path w="906" h="963" extrusionOk="0"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20" y="347"/>
                </a:lnTo>
                <a:lnTo>
                  <a:pt x="0" y="482"/>
                </a:lnTo>
                <a:lnTo>
                  <a:pt x="20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7" y="963"/>
                </a:lnTo>
                <a:lnTo>
                  <a:pt x="732" y="924"/>
                </a:lnTo>
                <a:lnTo>
                  <a:pt x="828" y="847"/>
                </a:lnTo>
                <a:lnTo>
                  <a:pt x="905" y="751"/>
                </a:lnTo>
                <a:lnTo>
                  <a:pt x="713" y="636"/>
                </a:lnTo>
                <a:lnTo>
                  <a:pt x="674" y="674"/>
                </a:lnTo>
                <a:lnTo>
                  <a:pt x="617" y="713"/>
                </a:lnTo>
                <a:lnTo>
                  <a:pt x="559" y="732"/>
                </a:lnTo>
                <a:lnTo>
                  <a:pt x="501" y="751"/>
                </a:lnTo>
                <a:lnTo>
                  <a:pt x="405" y="732"/>
                </a:lnTo>
                <a:lnTo>
                  <a:pt x="328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28" y="308"/>
                </a:lnTo>
                <a:lnTo>
                  <a:pt x="405" y="251"/>
                </a:lnTo>
                <a:lnTo>
                  <a:pt x="501" y="231"/>
                </a:lnTo>
                <a:lnTo>
                  <a:pt x="559" y="231"/>
                </a:lnTo>
                <a:lnTo>
                  <a:pt x="617" y="251"/>
                </a:lnTo>
                <a:lnTo>
                  <a:pt x="674" y="289"/>
                </a:lnTo>
                <a:lnTo>
                  <a:pt x="713" y="328"/>
                </a:lnTo>
                <a:lnTo>
                  <a:pt x="905" y="193"/>
                </a:lnTo>
                <a:lnTo>
                  <a:pt x="828" y="116"/>
                </a:lnTo>
                <a:lnTo>
                  <a:pt x="732" y="58"/>
                </a:lnTo>
                <a:lnTo>
                  <a:pt x="61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8087910" y="4819613"/>
            <a:ext cx="63134" cy="59547"/>
          </a:xfrm>
          <a:custGeom>
            <a:avLst/>
            <a:gdLst/>
            <a:ahLst/>
            <a:cxnLst/>
            <a:rect l="0" t="0" r="0" b="0"/>
            <a:pathLst>
              <a:path w="1021" h="963" extrusionOk="0">
                <a:moveTo>
                  <a:pt x="501" y="231"/>
                </a:moveTo>
                <a:lnTo>
                  <a:pt x="597" y="251"/>
                </a:lnTo>
                <a:lnTo>
                  <a:pt x="674" y="308"/>
                </a:lnTo>
                <a:lnTo>
                  <a:pt x="732" y="385"/>
                </a:lnTo>
                <a:lnTo>
                  <a:pt x="751" y="482"/>
                </a:lnTo>
                <a:lnTo>
                  <a:pt x="732" y="597"/>
                </a:lnTo>
                <a:lnTo>
                  <a:pt x="674" y="674"/>
                </a:lnTo>
                <a:lnTo>
                  <a:pt x="597" y="732"/>
                </a:lnTo>
                <a:lnTo>
                  <a:pt x="501" y="751"/>
                </a:lnTo>
                <a:lnTo>
                  <a:pt x="404" y="732"/>
                </a:lnTo>
                <a:lnTo>
                  <a:pt x="327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27" y="308"/>
                </a:lnTo>
                <a:lnTo>
                  <a:pt x="404" y="251"/>
                </a:lnTo>
                <a:lnTo>
                  <a:pt x="501" y="231"/>
                </a:lnTo>
                <a:close/>
                <a:moveTo>
                  <a:pt x="501" y="0"/>
                </a:moveTo>
                <a:lnTo>
                  <a:pt x="366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66" y="963"/>
                </a:lnTo>
                <a:lnTo>
                  <a:pt x="655" y="963"/>
                </a:lnTo>
                <a:lnTo>
                  <a:pt x="770" y="905"/>
                </a:lnTo>
                <a:lnTo>
                  <a:pt x="867" y="828"/>
                </a:lnTo>
                <a:lnTo>
                  <a:pt x="944" y="732"/>
                </a:lnTo>
                <a:lnTo>
                  <a:pt x="1001" y="616"/>
                </a:lnTo>
                <a:lnTo>
                  <a:pt x="1021" y="482"/>
                </a:lnTo>
                <a:lnTo>
                  <a:pt x="1001" y="347"/>
                </a:lnTo>
                <a:lnTo>
                  <a:pt x="944" y="231"/>
                </a:lnTo>
                <a:lnTo>
                  <a:pt x="867" y="135"/>
                </a:lnTo>
                <a:lnTo>
                  <a:pt x="770" y="58"/>
                </a:lnTo>
                <a:lnTo>
                  <a:pt x="655" y="19"/>
                </a:lnTo>
                <a:lnTo>
                  <a:pt x="5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8160505" y="4820788"/>
            <a:ext cx="57197" cy="58372"/>
          </a:xfrm>
          <a:custGeom>
            <a:avLst/>
            <a:gdLst/>
            <a:ahLst/>
            <a:cxnLst/>
            <a:rect l="0" t="0" r="0" b="0"/>
            <a:pathLst>
              <a:path w="925" h="944" extrusionOk="0">
                <a:moveTo>
                  <a:pt x="1" y="0"/>
                </a:moveTo>
                <a:lnTo>
                  <a:pt x="1" y="578"/>
                </a:lnTo>
                <a:lnTo>
                  <a:pt x="1" y="674"/>
                </a:lnTo>
                <a:lnTo>
                  <a:pt x="20" y="732"/>
                </a:lnTo>
                <a:lnTo>
                  <a:pt x="39" y="809"/>
                </a:lnTo>
                <a:lnTo>
                  <a:pt x="78" y="848"/>
                </a:lnTo>
                <a:lnTo>
                  <a:pt x="135" y="905"/>
                </a:lnTo>
                <a:lnTo>
                  <a:pt x="193" y="925"/>
                </a:lnTo>
                <a:lnTo>
                  <a:pt x="270" y="944"/>
                </a:lnTo>
                <a:lnTo>
                  <a:pt x="443" y="944"/>
                </a:lnTo>
                <a:lnTo>
                  <a:pt x="521" y="905"/>
                </a:lnTo>
                <a:lnTo>
                  <a:pt x="598" y="848"/>
                </a:lnTo>
                <a:lnTo>
                  <a:pt x="655" y="771"/>
                </a:lnTo>
                <a:lnTo>
                  <a:pt x="655" y="944"/>
                </a:lnTo>
                <a:lnTo>
                  <a:pt x="925" y="944"/>
                </a:lnTo>
                <a:lnTo>
                  <a:pt x="925" y="0"/>
                </a:lnTo>
                <a:lnTo>
                  <a:pt x="655" y="0"/>
                </a:lnTo>
                <a:lnTo>
                  <a:pt x="655" y="463"/>
                </a:lnTo>
                <a:lnTo>
                  <a:pt x="636" y="559"/>
                </a:lnTo>
                <a:lnTo>
                  <a:pt x="598" y="636"/>
                </a:lnTo>
                <a:lnTo>
                  <a:pt x="521" y="694"/>
                </a:lnTo>
                <a:lnTo>
                  <a:pt x="366" y="694"/>
                </a:lnTo>
                <a:lnTo>
                  <a:pt x="309" y="655"/>
                </a:lnTo>
                <a:lnTo>
                  <a:pt x="270" y="597"/>
                </a:lnTo>
                <a:lnTo>
                  <a:pt x="270" y="501"/>
                </a:lnTo>
                <a:lnTo>
                  <a:pt x="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234337" y="4819613"/>
            <a:ext cx="58372" cy="59547"/>
          </a:xfrm>
          <a:custGeom>
            <a:avLst/>
            <a:gdLst/>
            <a:ahLst/>
            <a:cxnLst/>
            <a:rect l="0" t="0" r="0" b="0"/>
            <a:pathLst>
              <a:path w="944" h="963" extrusionOk="0">
                <a:moveTo>
                  <a:pt x="597" y="0"/>
                </a:moveTo>
                <a:lnTo>
                  <a:pt x="482" y="19"/>
                </a:lnTo>
                <a:lnTo>
                  <a:pt x="386" y="39"/>
                </a:lnTo>
                <a:lnTo>
                  <a:pt x="328" y="97"/>
                </a:lnTo>
                <a:lnTo>
                  <a:pt x="270" y="174"/>
                </a:lnTo>
                <a:lnTo>
                  <a:pt x="270" y="19"/>
                </a:lnTo>
                <a:lnTo>
                  <a:pt x="0" y="19"/>
                </a:lnTo>
                <a:lnTo>
                  <a:pt x="0" y="963"/>
                </a:lnTo>
                <a:lnTo>
                  <a:pt x="270" y="963"/>
                </a:lnTo>
                <a:lnTo>
                  <a:pt x="270" y="501"/>
                </a:lnTo>
                <a:lnTo>
                  <a:pt x="270" y="405"/>
                </a:lnTo>
                <a:lnTo>
                  <a:pt x="328" y="328"/>
                </a:lnTo>
                <a:lnTo>
                  <a:pt x="386" y="270"/>
                </a:lnTo>
                <a:lnTo>
                  <a:pt x="482" y="251"/>
                </a:lnTo>
                <a:lnTo>
                  <a:pt x="559" y="270"/>
                </a:lnTo>
                <a:lnTo>
                  <a:pt x="617" y="308"/>
                </a:lnTo>
                <a:lnTo>
                  <a:pt x="655" y="366"/>
                </a:lnTo>
                <a:lnTo>
                  <a:pt x="674" y="443"/>
                </a:lnTo>
                <a:lnTo>
                  <a:pt x="674" y="963"/>
                </a:lnTo>
                <a:lnTo>
                  <a:pt x="944" y="963"/>
                </a:lnTo>
                <a:lnTo>
                  <a:pt x="944" y="366"/>
                </a:lnTo>
                <a:lnTo>
                  <a:pt x="925" y="289"/>
                </a:lnTo>
                <a:lnTo>
                  <a:pt x="905" y="212"/>
                </a:lnTo>
                <a:lnTo>
                  <a:pt x="886" y="154"/>
                </a:lnTo>
                <a:lnTo>
                  <a:pt x="848" y="97"/>
                </a:lnTo>
                <a:lnTo>
                  <a:pt x="790" y="58"/>
                </a:lnTo>
                <a:lnTo>
                  <a:pt x="732" y="19"/>
                </a:lnTo>
                <a:lnTo>
                  <a:pt x="6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8300995" y="4806503"/>
            <a:ext cx="41739" cy="72656"/>
          </a:xfrm>
          <a:custGeom>
            <a:avLst/>
            <a:gdLst/>
            <a:ahLst/>
            <a:cxnLst/>
            <a:rect l="0" t="0" r="0" b="0"/>
            <a:pathLst>
              <a:path w="675" h="1175" extrusionOk="0">
                <a:moveTo>
                  <a:pt x="135" y="0"/>
                </a:moveTo>
                <a:lnTo>
                  <a:pt x="135" y="270"/>
                </a:lnTo>
                <a:lnTo>
                  <a:pt x="1" y="270"/>
                </a:lnTo>
                <a:lnTo>
                  <a:pt x="1" y="443"/>
                </a:lnTo>
                <a:lnTo>
                  <a:pt x="135" y="443"/>
                </a:lnTo>
                <a:lnTo>
                  <a:pt x="135" y="886"/>
                </a:lnTo>
                <a:lnTo>
                  <a:pt x="135" y="963"/>
                </a:lnTo>
                <a:lnTo>
                  <a:pt x="155" y="1021"/>
                </a:lnTo>
                <a:lnTo>
                  <a:pt x="174" y="1059"/>
                </a:lnTo>
                <a:lnTo>
                  <a:pt x="212" y="1117"/>
                </a:lnTo>
                <a:lnTo>
                  <a:pt x="309" y="1156"/>
                </a:lnTo>
                <a:lnTo>
                  <a:pt x="444" y="1175"/>
                </a:lnTo>
                <a:lnTo>
                  <a:pt x="559" y="1175"/>
                </a:lnTo>
                <a:lnTo>
                  <a:pt x="675" y="1117"/>
                </a:lnTo>
                <a:lnTo>
                  <a:pt x="617" y="925"/>
                </a:lnTo>
                <a:lnTo>
                  <a:pt x="559" y="944"/>
                </a:lnTo>
                <a:lnTo>
                  <a:pt x="501" y="963"/>
                </a:lnTo>
                <a:lnTo>
                  <a:pt x="463" y="944"/>
                </a:lnTo>
                <a:lnTo>
                  <a:pt x="424" y="925"/>
                </a:lnTo>
                <a:lnTo>
                  <a:pt x="405" y="886"/>
                </a:lnTo>
                <a:lnTo>
                  <a:pt x="405" y="848"/>
                </a:lnTo>
                <a:lnTo>
                  <a:pt x="405" y="463"/>
                </a:lnTo>
                <a:lnTo>
                  <a:pt x="655" y="463"/>
                </a:lnTo>
                <a:lnTo>
                  <a:pt x="655" y="270"/>
                </a:lnTo>
                <a:lnTo>
                  <a:pt x="405" y="270"/>
                </a:lnTo>
                <a:lnTo>
                  <a:pt x="4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8352195" y="4794569"/>
            <a:ext cx="19107" cy="84590"/>
          </a:xfrm>
          <a:custGeom>
            <a:avLst/>
            <a:gdLst/>
            <a:ahLst/>
            <a:cxnLst/>
            <a:rect l="0" t="0" r="0" b="0"/>
            <a:pathLst>
              <a:path w="309" h="1368" extrusionOk="0">
                <a:moveTo>
                  <a:pt x="97" y="1"/>
                </a:moveTo>
                <a:lnTo>
                  <a:pt x="39" y="39"/>
                </a:lnTo>
                <a:lnTo>
                  <a:pt x="20" y="78"/>
                </a:lnTo>
                <a:lnTo>
                  <a:pt x="1" y="155"/>
                </a:lnTo>
                <a:lnTo>
                  <a:pt x="20" y="213"/>
                </a:lnTo>
                <a:lnTo>
                  <a:pt x="39" y="251"/>
                </a:lnTo>
                <a:lnTo>
                  <a:pt x="97" y="290"/>
                </a:lnTo>
                <a:lnTo>
                  <a:pt x="212" y="290"/>
                </a:lnTo>
                <a:lnTo>
                  <a:pt x="251" y="251"/>
                </a:lnTo>
                <a:lnTo>
                  <a:pt x="289" y="213"/>
                </a:lnTo>
                <a:lnTo>
                  <a:pt x="309" y="155"/>
                </a:lnTo>
                <a:lnTo>
                  <a:pt x="289" y="78"/>
                </a:lnTo>
                <a:lnTo>
                  <a:pt x="251" y="39"/>
                </a:lnTo>
                <a:lnTo>
                  <a:pt x="212" y="1"/>
                </a:lnTo>
                <a:close/>
                <a:moveTo>
                  <a:pt x="20" y="424"/>
                </a:moveTo>
                <a:lnTo>
                  <a:pt x="20" y="1368"/>
                </a:lnTo>
                <a:lnTo>
                  <a:pt x="289" y="1368"/>
                </a:lnTo>
                <a:lnTo>
                  <a:pt x="289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8386761" y="4819613"/>
            <a:ext cx="58372" cy="59547"/>
          </a:xfrm>
          <a:custGeom>
            <a:avLst/>
            <a:gdLst/>
            <a:ahLst/>
            <a:cxnLst/>
            <a:rect l="0" t="0" r="0" b="0"/>
            <a:pathLst>
              <a:path w="944" h="963" extrusionOk="0">
                <a:moveTo>
                  <a:pt x="597" y="0"/>
                </a:moveTo>
                <a:lnTo>
                  <a:pt x="481" y="19"/>
                </a:lnTo>
                <a:lnTo>
                  <a:pt x="385" y="39"/>
                </a:lnTo>
                <a:lnTo>
                  <a:pt x="327" y="97"/>
                </a:lnTo>
                <a:lnTo>
                  <a:pt x="270" y="174"/>
                </a:lnTo>
                <a:lnTo>
                  <a:pt x="270" y="19"/>
                </a:lnTo>
                <a:lnTo>
                  <a:pt x="0" y="19"/>
                </a:lnTo>
                <a:lnTo>
                  <a:pt x="0" y="963"/>
                </a:lnTo>
                <a:lnTo>
                  <a:pt x="270" y="963"/>
                </a:lnTo>
                <a:lnTo>
                  <a:pt x="270" y="501"/>
                </a:lnTo>
                <a:lnTo>
                  <a:pt x="270" y="405"/>
                </a:lnTo>
                <a:lnTo>
                  <a:pt x="327" y="328"/>
                </a:lnTo>
                <a:lnTo>
                  <a:pt x="385" y="270"/>
                </a:lnTo>
                <a:lnTo>
                  <a:pt x="481" y="251"/>
                </a:lnTo>
                <a:lnTo>
                  <a:pt x="558" y="270"/>
                </a:lnTo>
                <a:lnTo>
                  <a:pt x="616" y="308"/>
                </a:lnTo>
                <a:lnTo>
                  <a:pt x="655" y="366"/>
                </a:lnTo>
                <a:lnTo>
                  <a:pt x="674" y="443"/>
                </a:lnTo>
                <a:lnTo>
                  <a:pt x="674" y="963"/>
                </a:lnTo>
                <a:lnTo>
                  <a:pt x="944" y="963"/>
                </a:lnTo>
                <a:lnTo>
                  <a:pt x="944" y="366"/>
                </a:lnTo>
                <a:lnTo>
                  <a:pt x="924" y="289"/>
                </a:lnTo>
                <a:lnTo>
                  <a:pt x="905" y="212"/>
                </a:lnTo>
                <a:lnTo>
                  <a:pt x="886" y="154"/>
                </a:lnTo>
                <a:lnTo>
                  <a:pt x="847" y="97"/>
                </a:lnTo>
                <a:lnTo>
                  <a:pt x="789" y="58"/>
                </a:lnTo>
                <a:lnTo>
                  <a:pt x="732" y="19"/>
                </a:lnTo>
                <a:lnTo>
                  <a:pt x="6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8454595" y="4819613"/>
            <a:ext cx="59609" cy="81004"/>
          </a:xfrm>
          <a:custGeom>
            <a:avLst/>
            <a:gdLst/>
            <a:ahLst/>
            <a:cxnLst/>
            <a:rect l="0" t="0" r="0" b="0"/>
            <a:pathLst>
              <a:path w="964" h="1310" extrusionOk="0">
                <a:moveTo>
                  <a:pt x="463" y="212"/>
                </a:moveTo>
                <a:lnTo>
                  <a:pt x="559" y="231"/>
                </a:lnTo>
                <a:lnTo>
                  <a:pt x="636" y="289"/>
                </a:lnTo>
                <a:lnTo>
                  <a:pt x="674" y="366"/>
                </a:lnTo>
                <a:lnTo>
                  <a:pt x="694" y="462"/>
                </a:lnTo>
                <a:lnTo>
                  <a:pt x="674" y="559"/>
                </a:lnTo>
                <a:lnTo>
                  <a:pt x="636" y="636"/>
                </a:lnTo>
                <a:lnTo>
                  <a:pt x="559" y="693"/>
                </a:lnTo>
                <a:lnTo>
                  <a:pt x="463" y="713"/>
                </a:lnTo>
                <a:lnTo>
                  <a:pt x="386" y="693"/>
                </a:lnTo>
                <a:lnTo>
                  <a:pt x="309" y="636"/>
                </a:lnTo>
                <a:lnTo>
                  <a:pt x="270" y="559"/>
                </a:lnTo>
                <a:lnTo>
                  <a:pt x="251" y="462"/>
                </a:lnTo>
                <a:lnTo>
                  <a:pt x="270" y="366"/>
                </a:lnTo>
                <a:lnTo>
                  <a:pt x="309" y="289"/>
                </a:lnTo>
                <a:lnTo>
                  <a:pt x="386" y="231"/>
                </a:lnTo>
                <a:lnTo>
                  <a:pt x="463" y="212"/>
                </a:lnTo>
                <a:close/>
                <a:moveTo>
                  <a:pt x="405" y="0"/>
                </a:moveTo>
                <a:lnTo>
                  <a:pt x="289" y="19"/>
                </a:lnTo>
                <a:lnTo>
                  <a:pt x="193" y="58"/>
                </a:lnTo>
                <a:lnTo>
                  <a:pt x="116" y="135"/>
                </a:lnTo>
                <a:lnTo>
                  <a:pt x="39" y="212"/>
                </a:lnTo>
                <a:lnTo>
                  <a:pt x="1" y="328"/>
                </a:lnTo>
                <a:lnTo>
                  <a:pt x="1" y="443"/>
                </a:lnTo>
                <a:lnTo>
                  <a:pt x="1" y="578"/>
                </a:lnTo>
                <a:lnTo>
                  <a:pt x="39" y="693"/>
                </a:lnTo>
                <a:lnTo>
                  <a:pt x="116" y="790"/>
                </a:lnTo>
                <a:lnTo>
                  <a:pt x="193" y="847"/>
                </a:lnTo>
                <a:lnTo>
                  <a:pt x="289" y="905"/>
                </a:lnTo>
                <a:lnTo>
                  <a:pt x="501" y="905"/>
                </a:lnTo>
                <a:lnTo>
                  <a:pt x="578" y="867"/>
                </a:lnTo>
                <a:lnTo>
                  <a:pt x="636" y="828"/>
                </a:lnTo>
                <a:lnTo>
                  <a:pt x="694" y="770"/>
                </a:lnTo>
                <a:lnTo>
                  <a:pt x="694" y="886"/>
                </a:lnTo>
                <a:lnTo>
                  <a:pt x="674" y="963"/>
                </a:lnTo>
                <a:lnTo>
                  <a:pt x="617" y="1040"/>
                </a:lnTo>
                <a:lnTo>
                  <a:pt x="540" y="1078"/>
                </a:lnTo>
                <a:lnTo>
                  <a:pt x="443" y="1098"/>
                </a:lnTo>
                <a:lnTo>
                  <a:pt x="366" y="1078"/>
                </a:lnTo>
                <a:lnTo>
                  <a:pt x="289" y="1059"/>
                </a:lnTo>
                <a:lnTo>
                  <a:pt x="212" y="1040"/>
                </a:lnTo>
                <a:lnTo>
                  <a:pt x="155" y="1001"/>
                </a:lnTo>
                <a:lnTo>
                  <a:pt x="39" y="1194"/>
                </a:lnTo>
                <a:lnTo>
                  <a:pt x="135" y="1233"/>
                </a:lnTo>
                <a:lnTo>
                  <a:pt x="232" y="1271"/>
                </a:lnTo>
                <a:lnTo>
                  <a:pt x="347" y="1310"/>
                </a:lnTo>
                <a:lnTo>
                  <a:pt x="463" y="1310"/>
                </a:lnTo>
                <a:lnTo>
                  <a:pt x="597" y="1290"/>
                </a:lnTo>
                <a:lnTo>
                  <a:pt x="713" y="1252"/>
                </a:lnTo>
                <a:lnTo>
                  <a:pt x="828" y="1194"/>
                </a:lnTo>
                <a:lnTo>
                  <a:pt x="906" y="1098"/>
                </a:lnTo>
                <a:lnTo>
                  <a:pt x="944" y="1001"/>
                </a:lnTo>
                <a:lnTo>
                  <a:pt x="963" y="867"/>
                </a:lnTo>
                <a:lnTo>
                  <a:pt x="963" y="19"/>
                </a:lnTo>
                <a:lnTo>
                  <a:pt x="694" y="19"/>
                </a:lnTo>
                <a:lnTo>
                  <a:pt x="694" y="135"/>
                </a:lnTo>
                <a:lnTo>
                  <a:pt x="636" y="77"/>
                </a:lnTo>
                <a:lnTo>
                  <a:pt x="578" y="39"/>
                </a:lnTo>
                <a:lnTo>
                  <a:pt x="501" y="19"/>
                </a:lnTo>
                <a:lnTo>
                  <a:pt x="4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80150" y="515725"/>
            <a:ext cx="3826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ubTitle" idx="1"/>
          </p:nvPr>
        </p:nvSpPr>
        <p:spPr>
          <a:xfrm>
            <a:off x="480150" y="2221500"/>
            <a:ext cx="32031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 Slide">
  <p:cSld name="CUSTOM_1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2102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2">
            <a:alphaModFix/>
          </a:blip>
          <a:srcRect t="13191" b="9487"/>
          <a:stretch/>
        </p:blipFill>
        <p:spPr>
          <a:xfrm>
            <a:off x="3925" y="0"/>
            <a:ext cx="9139725" cy="452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3925" y="4527950"/>
            <a:ext cx="9139714" cy="623904"/>
          </a:xfrm>
          <a:custGeom>
            <a:avLst/>
            <a:gdLst/>
            <a:ahLst/>
            <a:cxnLst/>
            <a:rect l="0" t="0" r="0" b="0"/>
            <a:pathLst>
              <a:path w="285750" h="19497" extrusionOk="0">
                <a:moveTo>
                  <a:pt x="0" y="1"/>
                </a:moveTo>
                <a:lnTo>
                  <a:pt x="0" y="19497"/>
                </a:lnTo>
                <a:lnTo>
                  <a:pt x="285750" y="19497"/>
                </a:lnTo>
                <a:lnTo>
                  <a:pt x="2857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609462" y="4736300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1712" y="0"/>
                </a:moveTo>
                <a:lnTo>
                  <a:pt x="1414" y="37"/>
                </a:lnTo>
                <a:lnTo>
                  <a:pt x="1079" y="112"/>
                </a:lnTo>
                <a:lnTo>
                  <a:pt x="856" y="261"/>
                </a:lnTo>
                <a:lnTo>
                  <a:pt x="596" y="410"/>
                </a:lnTo>
                <a:lnTo>
                  <a:pt x="410" y="633"/>
                </a:lnTo>
                <a:lnTo>
                  <a:pt x="224" y="856"/>
                </a:lnTo>
                <a:lnTo>
                  <a:pt x="112" y="1116"/>
                </a:lnTo>
                <a:lnTo>
                  <a:pt x="38" y="1414"/>
                </a:lnTo>
                <a:lnTo>
                  <a:pt x="0" y="1749"/>
                </a:lnTo>
                <a:lnTo>
                  <a:pt x="38" y="2084"/>
                </a:lnTo>
                <a:lnTo>
                  <a:pt x="149" y="2456"/>
                </a:lnTo>
                <a:lnTo>
                  <a:pt x="335" y="2791"/>
                </a:lnTo>
                <a:lnTo>
                  <a:pt x="447" y="2940"/>
                </a:lnTo>
                <a:lnTo>
                  <a:pt x="707" y="2679"/>
                </a:lnTo>
                <a:lnTo>
                  <a:pt x="1042" y="2493"/>
                </a:lnTo>
                <a:lnTo>
                  <a:pt x="1377" y="2382"/>
                </a:lnTo>
                <a:lnTo>
                  <a:pt x="1749" y="2344"/>
                </a:lnTo>
                <a:lnTo>
                  <a:pt x="1600" y="2344"/>
                </a:lnTo>
                <a:lnTo>
                  <a:pt x="1451" y="2270"/>
                </a:lnTo>
                <a:lnTo>
                  <a:pt x="1340" y="2195"/>
                </a:lnTo>
                <a:lnTo>
                  <a:pt x="1228" y="2084"/>
                </a:lnTo>
                <a:lnTo>
                  <a:pt x="1265" y="2084"/>
                </a:lnTo>
                <a:lnTo>
                  <a:pt x="1191" y="1972"/>
                </a:lnTo>
                <a:lnTo>
                  <a:pt x="1154" y="1823"/>
                </a:lnTo>
                <a:lnTo>
                  <a:pt x="1154" y="1712"/>
                </a:lnTo>
                <a:lnTo>
                  <a:pt x="1191" y="1600"/>
                </a:lnTo>
                <a:lnTo>
                  <a:pt x="1265" y="1414"/>
                </a:lnTo>
                <a:lnTo>
                  <a:pt x="1414" y="1265"/>
                </a:lnTo>
                <a:lnTo>
                  <a:pt x="1600" y="1154"/>
                </a:lnTo>
                <a:lnTo>
                  <a:pt x="1935" y="1154"/>
                </a:lnTo>
                <a:lnTo>
                  <a:pt x="2047" y="1191"/>
                </a:lnTo>
                <a:lnTo>
                  <a:pt x="2121" y="1265"/>
                </a:lnTo>
                <a:lnTo>
                  <a:pt x="2233" y="1340"/>
                </a:lnTo>
                <a:lnTo>
                  <a:pt x="2307" y="1451"/>
                </a:lnTo>
                <a:lnTo>
                  <a:pt x="2344" y="1563"/>
                </a:lnTo>
                <a:lnTo>
                  <a:pt x="2344" y="1712"/>
                </a:lnTo>
                <a:lnTo>
                  <a:pt x="2344" y="1823"/>
                </a:lnTo>
                <a:lnTo>
                  <a:pt x="2642" y="1935"/>
                </a:lnTo>
                <a:lnTo>
                  <a:pt x="2903" y="2047"/>
                </a:lnTo>
                <a:lnTo>
                  <a:pt x="3163" y="2195"/>
                </a:lnTo>
                <a:lnTo>
                  <a:pt x="3386" y="2419"/>
                </a:lnTo>
                <a:lnTo>
                  <a:pt x="3498" y="2084"/>
                </a:lnTo>
                <a:lnTo>
                  <a:pt x="3535" y="1749"/>
                </a:lnTo>
                <a:lnTo>
                  <a:pt x="3498" y="1414"/>
                </a:lnTo>
                <a:lnTo>
                  <a:pt x="3386" y="1116"/>
                </a:lnTo>
                <a:lnTo>
                  <a:pt x="3237" y="819"/>
                </a:lnTo>
                <a:lnTo>
                  <a:pt x="3051" y="558"/>
                </a:lnTo>
                <a:lnTo>
                  <a:pt x="2791" y="335"/>
                </a:lnTo>
                <a:lnTo>
                  <a:pt x="2493" y="149"/>
                </a:lnTo>
                <a:lnTo>
                  <a:pt x="2307" y="75"/>
                </a:lnTo>
                <a:lnTo>
                  <a:pt x="2121" y="37"/>
                </a:lnTo>
                <a:lnTo>
                  <a:pt x="1712" y="0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09462" y="4830348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3051" y="1"/>
                </a:moveTo>
                <a:lnTo>
                  <a:pt x="2828" y="224"/>
                </a:lnTo>
                <a:lnTo>
                  <a:pt x="2530" y="410"/>
                </a:lnTo>
                <a:lnTo>
                  <a:pt x="2196" y="522"/>
                </a:lnTo>
                <a:lnTo>
                  <a:pt x="1824" y="559"/>
                </a:lnTo>
                <a:lnTo>
                  <a:pt x="1786" y="559"/>
                </a:lnTo>
                <a:lnTo>
                  <a:pt x="1935" y="596"/>
                </a:lnTo>
                <a:lnTo>
                  <a:pt x="2047" y="670"/>
                </a:lnTo>
                <a:lnTo>
                  <a:pt x="2196" y="745"/>
                </a:lnTo>
                <a:lnTo>
                  <a:pt x="2270" y="856"/>
                </a:lnTo>
                <a:lnTo>
                  <a:pt x="2307" y="968"/>
                </a:lnTo>
                <a:lnTo>
                  <a:pt x="2344" y="1080"/>
                </a:lnTo>
                <a:lnTo>
                  <a:pt x="2344" y="1228"/>
                </a:lnTo>
                <a:lnTo>
                  <a:pt x="2344" y="1340"/>
                </a:lnTo>
                <a:lnTo>
                  <a:pt x="2270" y="1526"/>
                </a:lnTo>
                <a:lnTo>
                  <a:pt x="2121" y="1675"/>
                </a:lnTo>
                <a:lnTo>
                  <a:pt x="1935" y="1749"/>
                </a:lnTo>
                <a:lnTo>
                  <a:pt x="1712" y="1787"/>
                </a:lnTo>
                <a:lnTo>
                  <a:pt x="1489" y="1712"/>
                </a:lnTo>
                <a:lnTo>
                  <a:pt x="1303" y="1601"/>
                </a:lnTo>
                <a:lnTo>
                  <a:pt x="1228" y="1489"/>
                </a:lnTo>
                <a:lnTo>
                  <a:pt x="1191" y="1377"/>
                </a:lnTo>
                <a:lnTo>
                  <a:pt x="1154" y="1228"/>
                </a:lnTo>
                <a:lnTo>
                  <a:pt x="1154" y="1117"/>
                </a:lnTo>
                <a:lnTo>
                  <a:pt x="856" y="1042"/>
                </a:lnTo>
                <a:lnTo>
                  <a:pt x="596" y="894"/>
                </a:lnTo>
                <a:lnTo>
                  <a:pt x="335" y="745"/>
                </a:lnTo>
                <a:lnTo>
                  <a:pt x="112" y="559"/>
                </a:lnTo>
                <a:lnTo>
                  <a:pt x="38" y="856"/>
                </a:lnTo>
                <a:lnTo>
                  <a:pt x="0" y="1191"/>
                </a:lnTo>
                <a:lnTo>
                  <a:pt x="38" y="1489"/>
                </a:lnTo>
                <a:lnTo>
                  <a:pt x="112" y="1824"/>
                </a:lnTo>
                <a:lnTo>
                  <a:pt x="261" y="2084"/>
                </a:lnTo>
                <a:lnTo>
                  <a:pt x="447" y="2345"/>
                </a:lnTo>
                <a:lnTo>
                  <a:pt x="633" y="2531"/>
                </a:lnTo>
                <a:lnTo>
                  <a:pt x="893" y="2717"/>
                </a:lnTo>
                <a:lnTo>
                  <a:pt x="1191" y="2828"/>
                </a:lnTo>
                <a:lnTo>
                  <a:pt x="1489" y="2903"/>
                </a:lnTo>
                <a:lnTo>
                  <a:pt x="1786" y="2940"/>
                </a:lnTo>
                <a:lnTo>
                  <a:pt x="2084" y="2903"/>
                </a:lnTo>
                <a:lnTo>
                  <a:pt x="2382" y="2828"/>
                </a:lnTo>
                <a:lnTo>
                  <a:pt x="2642" y="2680"/>
                </a:lnTo>
                <a:lnTo>
                  <a:pt x="2903" y="2531"/>
                </a:lnTo>
                <a:lnTo>
                  <a:pt x="3089" y="2307"/>
                </a:lnTo>
                <a:lnTo>
                  <a:pt x="3275" y="2047"/>
                </a:lnTo>
                <a:lnTo>
                  <a:pt x="3423" y="1787"/>
                </a:lnTo>
                <a:lnTo>
                  <a:pt x="3498" y="1452"/>
                </a:lnTo>
                <a:lnTo>
                  <a:pt x="3535" y="1117"/>
                </a:lnTo>
                <a:lnTo>
                  <a:pt x="3461" y="782"/>
                </a:lnTo>
                <a:lnTo>
                  <a:pt x="3349" y="447"/>
                </a:lnTo>
                <a:lnTo>
                  <a:pt x="3275" y="298"/>
                </a:lnTo>
                <a:lnTo>
                  <a:pt x="305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623734" y="4811308"/>
            <a:ext cx="83392" cy="36928"/>
          </a:xfrm>
          <a:custGeom>
            <a:avLst/>
            <a:gdLst/>
            <a:ahLst/>
            <a:cxnLst/>
            <a:rect l="0" t="0" r="0" b="0"/>
            <a:pathLst>
              <a:path w="2606" h="1154" extrusionOk="0">
                <a:moveTo>
                  <a:pt x="1303" y="0"/>
                </a:moveTo>
                <a:lnTo>
                  <a:pt x="931" y="38"/>
                </a:lnTo>
                <a:lnTo>
                  <a:pt x="596" y="149"/>
                </a:lnTo>
                <a:lnTo>
                  <a:pt x="261" y="335"/>
                </a:lnTo>
                <a:lnTo>
                  <a:pt x="1" y="596"/>
                </a:lnTo>
                <a:lnTo>
                  <a:pt x="299" y="819"/>
                </a:lnTo>
                <a:lnTo>
                  <a:pt x="596" y="1005"/>
                </a:lnTo>
                <a:lnTo>
                  <a:pt x="931" y="1117"/>
                </a:lnTo>
                <a:lnTo>
                  <a:pt x="1303" y="1154"/>
                </a:lnTo>
                <a:lnTo>
                  <a:pt x="1378" y="1154"/>
                </a:lnTo>
                <a:lnTo>
                  <a:pt x="1750" y="1117"/>
                </a:lnTo>
                <a:lnTo>
                  <a:pt x="2084" y="1005"/>
                </a:lnTo>
                <a:lnTo>
                  <a:pt x="2382" y="819"/>
                </a:lnTo>
                <a:lnTo>
                  <a:pt x="2605" y="596"/>
                </a:lnTo>
                <a:lnTo>
                  <a:pt x="2345" y="335"/>
                </a:lnTo>
                <a:lnTo>
                  <a:pt x="2047" y="149"/>
                </a:lnTo>
                <a:lnTo>
                  <a:pt x="1675" y="38"/>
                </a:lnTo>
                <a:lnTo>
                  <a:pt x="1340" y="0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940438" y="4787500"/>
            <a:ext cx="27424" cy="104800"/>
          </a:xfrm>
          <a:custGeom>
            <a:avLst/>
            <a:gdLst/>
            <a:ahLst/>
            <a:cxnLst/>
            <a:rect l="0" t="0" r="0" b="0"/>
            <a:pathLst>
              <a:path w="857" h="3275" extrusionOk="0">
                <a:moveTo>
                  <a:pt x="1" y="0"/>
                </a:moveTo>
                <a:lnTo>
                  <a:pt x="1" y="3274"/>
                </a:lnTo>
                <a:lnTo>
                  <a:pt x="857" y="3274"/>
                </a:lnTo>
                <a:lnTo>
                  <a:pt x="857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994038" y="4736300"/>
            <a:ext cx="26208" cy="156000"/>
          </a:xfrm>
          <a:custGeom>
            <a:avLst/>
            <a:gdLst/>
            <a:ahLst/>
            <a:cxnLst/>
            <a:rect l="0" t="0" r="0" b="0"/>
            <a:pathLst>
              <a:path w="819" h="4875" extrusionOk="0">
                <a:moveTo>
                  <a:pt x="0" y="0"/>
                </a:moveTo>
                <a:lnTo>
                  <a:pt x="0" y="4874"/>
                </a:lnTo>
                <a:lnTo>
                  <a:pt x="819" y="48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1039286" y="4787500"/>
            <a:ext cx="101216" cy="104800"/>
          </a:xfrm>
          <a:custGeom>
            <a:avLst/>
            <a:gdLst/>
            <a:ahLst/>
            <a:cxnLst/>
            <a:rect l="0" t="0" r="0" b="0"/>
            <a:pathLst>
              <a:path w="3163" h="3275" extrusionOk="0">
                <a:moveTo>
                  <a:pt x="0" y="0"/>
                </a:moveTo>
                <a:lnTo>
                  <a:pt x="1191" y="3274"/>
                </a:lnTo>
                <a:lnTo>
                  <a:pt x="2009" y="3274"/>
                </a:lnTo>
                <a:lnTo>
                  <a:pt x="3163" y="0"/>
                </a:lnTo>
                <a:lnTo>
                  <a:pt x="2307" y="0"/>
                </a:lnTo>
                <a:lnTo>
                  <a:pt x="1600" y="2270"/>
                </a:lnTo>
                <a:lnTo>
                  <a:pt x="89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1150006" y="4787500"/>
            <a:ext cx="97664" cy="105984"/>
          </a:xfrm>
          <a:custGeom>
            <a:avLst/>
            <a:gdLst/>
            <a:ahLst/>
            <a:cxnLst/>
            <a:rect l="0" t="0" r="0" b="0"/>
            <a:pathLst>
              <a:path w="3052" h="3312" extrusionOk="0">
                <a:moveTo>
                  <a:pt x="1712" y="707"/>
                </a:moveTo>
                <a:lnTo>
                  <a:pt x="1861" y="744"/>
                </a:lnTo>
                <a:lnTo>
                  <a:pt x="1972" y="819"/>
                </a:lnTo>
                <a:lnTo>
                  <a:pt x="2047" y="893"/>
                </a:lnTo>
                <a:lnTo>
                  <a:pt x="2158" y="1005"/>
                </a:lnTo>
                <a:lnTo>
                  <a:pt x="2196" y="1079"/>
                </a:lnTo>
                <a:lnTo>
                  <a:pt x="2270" y="1340"/>
                </a:lnTo>
                <a:lnTo>
                  <a:pt x="856" y="1340"/>
                </a:lnTo>
                <a:lnTo>
                  <a:pt x="931" y="1079"/>
                </a:lnTo>
                <a:lnTo>
                  <a:pt x="1079" y="893"/>
                </a:lnTo>
                <a:lnTo>
                  <a:pt x="1191" y="819"/>
                </a:lnTo>
                <a:lnTo>
                  <a:pt x="1303" y="744"/>
                </a:lnTo>
                <a:lnTo>
                  <a:pt x="1414" y="707"/>
                </a:lnTo>
                <a:close/>
                <a:moveTo>
                  <a:pt x="1340" y="0"/>
                </a:moveTo>
                <a:lnTo>
                  <a:pt x="1154" y="37"/>
                </a:lnTo>
                <a:lnTo>
                  <a:pt x="931" y="112"/>
                </a:lnTo>
                <a:lnTo>
                  <a:pt x="745" y="186"/>
                </a:lnTo>
                <a:lnTo>
                  <a:pt x="596" y="335"/>
                </a:lnTo>
                <a:lnTo>
                  <a:pt x="447" y="447"/>
                </a:lnTo>
                <a:lnTo>
                  <a:pt x="298" y="633"/>
                </a:lnTo>
                <a:lnTo>
                  <a:pt x="224" y="782"/>
                </a:lnTo>
                <a:lnTo>
                  <a:pt x="112" y="1005"/>
                </a:lnTo>
                <a:lnTo>
                  <a:pt x="75" y="1191"/>
                </a:lnTo>
                <a:lnTo>
                  <a:pt x="38" y="1414"/>
                </a:lnTo>
                <a:lnTo>
                  <a:pt x="0" y="1674"/>
                </a:lnTo>
                <a:lnTo>
                  <a:pt x="38" y="1898"/>
                </a:lnTo>
                <a:lnTo>
                  <a:pt x="75" y="2121"/>
                </a:lnTo>
                <a:lnTo>
                  <a:pt x="112" y="2344"/>
                </a:lnTo>
                <a:lnTo>
                  <a:pt x="186" y="2530"/>
                </a:lnTo>
                <a:lnTo>
                  <a:pt x="298" y="2716"/>
                </a:lnTo>
                <a:lnTo>
                  <a:pt x="447" y="2865"/>
                </a:lnTo>
                <a:lnTo>
                  <a:pt x="596" y="2977"/>
                </a:lnTo>
                <a:lnTo>
                  <a:pt x="745" y="3126"/>
                </a:lnTo>
                <a:lnTo>
                  <a:pt x="931" y="3200"/>
                </a:lnTo>
                <a:lnTo>
                  <a:pt x="1154" y="3274"/>
                </a:lnTo>
                <a:lnTo>
                  <a:pt x="1340" y="3312"/>
                </a:lnTo>
                <a:lnTo>
                  <a:pt x="1563" y="3312"/>
                </a:lnTo>
                <a:lnTo>
                  <a:pt x="1972" y="3274"/>
                </a:lnTo>
                <a:lnTo>
                  <a:pt x="2307" y="3163"/>
                </a:lnTo>
                <a:lnTo>
                  <a:pt x="2605" y="2977"/>
                </a:lnTo>
                <a:lnTo>
                  <a:pt x="2865" y="2753"/>
                </a:lnTo>
                <a:lnTo>
                  <a:pt x="2903" y="2716"/>
                </a:lnTo>
                <a:lnTo>
                  <a:pt x="2419" y="2195"/>
                </a:lnTo>
                <a:lnTo>
                  <a:pt x="2382" y="2233"/>
                </a:lnTo>
                <a:lnTo>
                  <a:pt x="2233" y="2381"/>
                </a:lnTo>
                <a:lnTo>
                  <a:pt x="2047" y="2493"/>
                </a:lnTo>
                <a:lnTo>
                  <a:pt x="1861" y="2567"/>
                </a:lnTo>
                <a:lnTo>
                  <a:pt x="1489" y="2567"/>
                </a:lnTo>
                <a:lnTo>
                  <a:pt x="1377" y="2530"/>
                </a:lnTo>
                <a:lnTo>
                  <a:pt x="1228" y="2493"/>
                </a:lnTo>
                <a:lnTo>
                  <a:pt x="1117" y="2419"/>
                </a:lnTo>
                <a:lnTo>
                  <a:pt x="968" y="2233"/>
                </a:lnTo>
                <a:lnTo>
                  <a:pt x="893" y="1972"/>
                </a:lnTo>
                <a:lnTo>
                  <a:pt x="3014" y="1972"/>
                </a:lnTo>
                <a:lnTo>
                  <a:pt x="3014" y="1935"/>
                </a:lnTo>
                <a:lnTo>
                  <a:pt x="3051" y="1674"/>
                </a:lnTo>
                <a:lnTo>
                  <a:pt x="3014" y="1302"/>
                </a:lnTo>
                <a:lnTo>
                  <a:pt x="2940" y="968"/>
                </a:lnTo>
                <a:lnTo>
                  <a:pt x="2828" y="670"/>
                </a:lnTo>
                <a:lnTo>
                  <a:pt x="2679" y="447"/>
                </a:lnTo>
                <a:lnTo>
                  <a:pt x="2456" y="261"/>
                </a:lnTo>
                <a:lnTo>
                  <a:pt x="2196" y="112"/>
                </a:lnTo>
                <a:lnTo>
                  <a:pt x="1898" y="37"/>
                </a:lnTo>
                <a:lnTo>
                  <a:pt x="156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1270262" y="4787500"/>
            <a:ext cx="58368" cy="104800"/>
          </a:xfrm>
          <a:custGeom>
            <a:avLst/>
            <a:gdLst/>
            <a:ahLst/>
            <a:cxnLst/>
            <a:rect l="0" t="0" r="0" b="0"/>
            <a:pathLst>
              <a:path w="1824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1749"/>
                </a:lnTo>
                <a:lnTo>
                  <a:pt x="856" y="1563"/>
                </a:lnTo>
                <a:lnTo>
                  <a:pt x="856" y="1377"/>
                </a:lnTo>
                <a:lnTo>
                  <a:pt x="968" y="1191"/>
                </a:lnTo>
                <a:lnTo>
                  <a:pt x="1079" y="1042"/>
                </a:lnTo>
                <a:lnTo>
                  <a:pt x="1228" y="893"/>
                </a:lnTo>
                <a:lnTo>
                  <a:pt x="1377" y="819"/>
                </a:lnTo>
                <a:lnTo>
                  <a:pt x="1563" y="782"/>
                </a:lnTo>
                <a:lnTo>
                  <a:pt x="1823" y="782"/>
                </a:lnTo>
                <a:lnTo>
                  <a:pt x="1823" y="0"/>
                </a:lnTo>
                <a:lnTo>
                  <a:pt x="1749" y="0"/>
                </a:lnTo>
                <a:lnTo>
                  <a:pt x="1414" y="37"/>
                </a:lnTo>
                <a:lnTo>
                  <a:pt x="1265" y="75"/>
                </a:lnTo>
                <a:lnTo>
                  <a:pt x="1154" y="149"/>
                </a:lnTo>
                <a:lnTo>
                  <a:pt x="968" y="298"/>
                </a:lnTo>
                <a:lnTo>
                  <a:pt x="819" y="447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1345270" y="4736300"/>
            <a:ext cx="66688" cy="157184"/>
          </a:xfrm>
          <a:custGeom>
            <a:avLst/>
            <a:gdLst/>
            <a:ahLst/>
            <a:cxnLst/>
            <a:rect l="0" t="0" r="0" b="0"/>
            <a:pathLst>
              <a:path w="2084" h="4912" extrusionOk="0">
                <a:moveTo>
                  <a:pt x="1377" y="0"/>
                </a:moveTo>
                <a:lnTo>
                  <a:pt x="1154" y="75"/>
                </a:lnTo>
                <a:lnTo>
                  <a:pt x="931" y="186"/>
                </a:lnTo>
                <a:lnTo>
                  <a:pt x="782" y="335"/>
                </a:lnTo>
                <a:lnTo>
                  <a:pt x="633" y="521"/>
                </a:lnTo>
                <a:lnTo>
                  <a:pt x="521" y="707"/>
                </a:lnTo>
                <a:lnTo>
                  <a:pt x="447" y="968"/>
                </a:lnTo>
                <a:lnTo>
                  <a:pt x="447" y="1228"/>
                </a:lnTo>
                <a:lnTo>
                  <a:pt x="447" y="1600"/>
                </a:lnTo>
                <a:lnTo>
                  <a:pt x="0" y="1600"/>
                </a:lnTo>
                <a:lnTo>
                  <a:pt x="0" y="2382"/>
                </a:lnTo>
                <a:lnTo>
                  <a:pt x="447" y="2382"/>
                </a:lnTo>
                <a:lnTo>
                  <a:pt x="447" y="4912"/>
                </a:lnTo>
                <a:lnTo>
                  <a:pt x="1340" y="4912"/>
                </a:lnTo>
                <a:lnTo>
                  <a:pt x="1340" y="2382"/>
                </a:lnTo>
                <a:lnTo>
                  <a:pt x="2084" y="2382"/>
                </a:lnTo>
                <a:lnTo>
                  <a:pt x="2084" y="1600"/>
                </a:lnTo>
                <a:lnTo>
                  <a:pt x="1340" y="1600"/>
                </a:lnTo>
                <a:lnTo>
                  <a:pt x="1340" y="1340"/>
                </a:lnTo>
                <a:lnTo>
                  <a:pt x="1377" y="1191"/>
                </a:lnTo>
                <a:lnTo>
                  <a:pt x="1377" y="1079"/>
                </a:lnTo>
                <a:lnTo>
                  <a:pt x="1451" y="1005"/>
                </a:lnTo>
                <a:lnTo>
                  <a:pt x="1489" y="930"/>
                </a:lnTo>
                <a:lnTo>
                  <a:pt x="1637" y="856"/>
                </a:lnTo>
                <a:lnTo>
                  <a:pt x="1823" y="819"/>
                </a:lnTo>
                <a:lnTo>
                  <a:pt x="2084" y="819"/>
                </a:lnTo>
                <a:lnTo>
                  <a:pt x="20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1490518" y="4787500"/>
            <a:ext cx="95296" cy="104800"/>
          </a:xfrm>
          <a:custGeom>
            <a:avLst/>
            <a:gdLst/>
            <a:ahLst/>
            <a:cxnLst/>
            <a:rect l="0" t="0" r="0" b="0"/>
            <a:pathLst>
              <a:path w="2978" h="3275" extrusionOk="0">
                <a:moveTo>
                  <a:pt x="1" y="0"/>
                </a:moveTo>
                <a:lnTo>
                  <a:pt x="1" y="3274"/>
                </a:lnTo>
                <a:lnTo>
                  <a:pt x="856" y="3274"/>
                </a:lnTo>
                <a:lnTo>
                  <a:pt x="856" y="1674"/>
                </a:lnTo>
                <a:lnTo>
                  <a:pt x="856" y="1488"/>
                </a:lnTo>
                <a:lnTo>
                  <a:pt x="894" y="1340"/>
                </a:lnTo>
                <a:lnTo>
                  <a:pt x="968" y="1191"/>
                </a:lnTo>
                <a:lnTo>
                  <a:pt x="1042" y="1079"/>
                </a:lnTo>
                <a:lnTo>
                  <a:pt x="1154" y="968"/>
                </a:lnTo>
                <a:lnTo>
                  <a:pt x="1266" y="893"/>
                </a:lnTo>
                <a:lnTo>
                  <a:pt x="1414" y="856"/>
                </a:lnTo>
                <a:lnTo>
                  <a:pt x="1563" y="819"/>
                </a:lnTo>
                <a:lnTo>
                  <a:pt x="1675" y="856"/>
                </a:lnTo>
                <a:lnTo>
                  <a:pt x="1824" y="856"/>
                </a:lnTo>
                <a:lnTo>
                  <a:pt x="1898" y="930"/>
                </a:lnTo>
                <a:lnTo>
                  <a:pt x="2010" y="1005"/>
                </a:lnTo>
                <a:lnTo>
                  <a:pt x="2047" y="1116"/>
                </a:lnTo>
                <a:lnTo>
                  <a:pt x="2121" y="1228"/>
                </a:lnTo>
                <a:lnTo>
                  <a:pt x="2159" y="1488"/>
                </a:lnTo>
                <a:lnTo>
                  <a:pt x="2159" y="3274"/>
                </a:lnTo>
                <a:lnTo>
                  <a:pt x="2977" y="3274"/>
                </a:lnTo>
                <a:lnTo>
                  <a:pt x="2977" y="1265"/>
                </a:lnTo>
                <a:lnTo>
                  <a:pt x="2977" y="968"/>
                </a:lnTo>
                <a:lnTo>
                  <a:pt x="2903" y="744"/>
                </a:lnTo>
                <a:lnTo>
                  <a:pt x="2828" y="521"/>
                </a:lnTo>
                <a:lnTo>
                  <a:pt x="2680" y="335"/>
                </a:lnTo>
                <a:lnTo>
                  <a:pt x="2531" y="186"/>
                </a:lnTo>
                <a:lnTo>
                  <a:pt x="2307" y="75"/>
                </a:lnTo>
                <a:lnTo>
                  <a:pt x="2084" y="0"/>
                </a:lnTo>
                <a:lnTo>
                  <a:pt x="1526" y="0"/>
                </a:lnTo>
                <a:lnTo>
                  <a:pt x="1266" y="112"/>
                </a:lnTo>
                <a:lnTo>
                  <a:pt x="1042" y="261"/>
                </a:lnTo>
                <a:lnTo>
                  <a:pt x="856" y="447"/>
                </a:lnTo>
                <a:lnTo>
                  <a:pt x="85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838070" y="4787500"/>
            <a:ext cx="79808" cy="105984"/>
          </a:xfrm>
          <a:custGeom>
            <a:avLst/>
            <a:gdLst/>
            <a:ahLst/>
            <a:cxnLst/>
            <a:rect l="0" t="0" r="0" b="0"/>
            <a:pathLst>
              <a:path w="2494" h="3312" extrusionOk="0">
                <a:moveTo>
                  <a:pt x="1228" y="0"/>
                </a:moveTo>
                <a:lnTo>
                  <a:pt x="1005" y="37"/>
                </a:lnTo>
                <a:lnTo>
                  <a:pt x="781" y="75"/>
                </a:lnTo>
                <a:lnTo>
                  <a:pt x="558" y="186"/>
                </a:lnTo>
                <a:lnTo>
                  <a:pt x="409" y="298"/>
                </a:lnTo>
                <a:lnTo>
                  <a:pt x="261" y="447"/>
                </a:lnTo>
                <a:lnTo>
                  <a:pt x="149" y="633"/>
                </a:lnTo>
                <a:lnTo>
                  <a:pt x="75" y="819"/>
                </a:lnTo>
                <a:lnTo>
                  <a:pt x="75" y="1042"/>
                </a:lnTo>
                <a:lnTo>
                  <a:pt x="75" y="1191"/>
                </a:lnTo>
                <a:lnTo>
                  <a:pt x="112" y="1340"/>
                </a:lnTo>
                <a:lnTo>
                  <a:pt x="186" y="1488"/>
                </a:lnTo>
                <a:lnTo>
                  <a:pt x="298" y="1600"/>
                </a:lnTo>
                <a:lnTo>
                  <a:pt x="409" y="1712"/>
                </a:lnTo>
                <a:lnTo>
                  <a:pt x="558" y="1823"/>
                </a:lnTo>
                <a:lnTo>
                  <a:pt x="744" y="1898"/>
                </a:lnTo>
                <a:lnTo>
                  <a:pt x="930" y="1972"/>
                </a:lnTo>
                <a:lnTo>
                  <a:pt x="1340" y="2047"/>
                </a:lnTo>
                <a:lnTo>
                  <a:pt x="1488" y="2084"/>
                </a:lnTo>
                <a:lnTo>
                  <a:pt x="1600" y="2158"/>
                </a:lnTo>
                <a:lnTo>
                  <a:pt x="1674" y="2270"/>
                </a:lnTo>
                <a:lnTo>
                  <a:pt x="1674" y="2344"/>
                </a:lnTo>
                <a:lnTo>
                  <a:pt x="1674" y="2456"/>
                </a:lnTo>
                <a:lnTo>
                  <a:pt x="1600" y="2567"/>
                </a:lnTo>
                <a:lnTo>
                  <a:pt x="1451" y="2642"/>
                </a:lnTo>
                <a:lnTo>
                  <a:pt x="1265" y="2679"/>
                </a:lnTo>
                <a:lnTo>
                  <a:pt x="1042" y="2605"/>
                </a:lnTo>
                <a:lnTo>
                  <a:pt x="856" y="2530"/>
                </a:lnTo>
                <a:lnTo>
                  <a:pt x="744" y="2381"/>
                </a:lnTo>
                <a:lnTo>
                  <a:pt x="707" y="2195"/>
                </a:lnTo>
                <a:lnTo>
                  <a:pt x="0" y="2344"/>
                </a:lnTo>
                <a:lnTo>
                  <a:pt x="0" y="2493"/>
                </a:lnTo>
                <a:lnTo>
                  <a:pt x="75" y="2642"/>
                </a:lnTo>
                <a:lnTo>
                  <a:pt x="186" y="2791"/>
                </a:lnTo>
                <a:lnTo>
                  <a:pt x="298" y="2977"/>
                </a:lnTo>
                <a:lnTo>
                  <a:pt x="484" y="3088"/>
                </a:lnTo>
                <a:lnTo>
                  <a:pt x="707" y="3200"/>
                </a:lnTo>
                <a:lnTo>
                  <a:pt x="968" y="3274"/>
                </a:lnTo>
                <a:lnTo>
                  <a:pt x="1265" y="3312"/>
                </a:lnTo>
                <a:lnTo>
                  <a:pt x="1563" y="3274"/>
                </a:lnTo>
                <a:lnTo>
                  <a:pt x="1823" y="3200"/>
                </a:lnTo>
                <a:lnTo>
                  <a:pt x="2009" y="3126"/>
                </a:lnTo>
                <a:lnTo>
                  <a:pt x="2195" y="2977"/>
                </a:lnTo>
                <a:lnTo>
                  <a:pt x="2307" y="2828"/>
                </a:lnTo>
                <a:lnTo>
                  <a:pt x="2419" y="2642"/>
                </a:lnTo>
                <a:lnTo>
                  <a:pt x="2456" y="2456"/>
                </a:lnTo>
                <a:lnTo>
                  <a:pt x="2493" y="2270"/>
                </a:lnTo>
                <a:lnTo>
                  <a:pt x="2456" y="2121"/>
                </a:lnTo>
                <a:lnTo>
                  <a:pt x="2419" y="1972"/>
                </a:lnTo>
                <a:lnTo>
                  <a:pt x="2344" y="1823"/>
                </a:lnTo>
                <a:lnTo>
                  <a:pt x="2270" y="1674"/>
                </a:lnTo>
                <a:lnTo>
                  <a:pt x="2121" y="1563"/>
                </a:lnTo>
                <a:lnTo>
                  <a:pt x="1972" y="1451"/>
                </a:lnTo>
                <a:lnTo>
                  <a:pt x="1786" y="1377"/>
                </a:lnTo>
                <a:lnTo>
                  <a:pt x="1563" y="1340"/>
                </a:lnTo>
                <a:lnTo>
                  <a:pt x="1116" y="1228"/>
                </a:lnTo>
                <a:lnTo>
                  <a:pt x="1005" y="1191"/>
                </a:lnTo>
                <a:lnTo>
                  <a:pt x="930" y="1154"/>
                </a:lnTo>
                <a:lnTo>
                  <a:pt x="856" y="1042"/>
                </a:lnTo>
                <a:lnTo>
                  <a:pt x="856" y="968"/>
                </a:lnTo>
                <a:lnTo>
                  <a:pt x="856" y="819"/>
                </a:lnTo>
                <a:lnTo>
                  <a:pt x="968" y="744"/>
                </a:lnTo>
                <a:lnTo>
                  <a:pt x="1079" y="670"/>
                </a:lnTo>
                <a:lnTo>
                  <a:pt x="1228" y="633"/>
                </a:lnTo>
                <a:lnTo>
                  <a:pt x="1377" y="670"/>
                </a:lnTo>
                <a:lnTo>
                  <a:pt x="1451" y="670"/>
                </a:lnTo>
                <a:lnTo>
                  <a:pt x="1600" y="782"/>
                </a:lnTo>
                <a:lnTo>
                  <a:pt x="1712" y="930"/>
                </a:lnTo>
                <a:lnTo>
                  <a:pt x="1749" y="1079"/>
                </a:lnTo>
                <a:lnTo>
                  <a:pt x="2456" y="893"/>
                </a:lnTo>
                <a:lnTo>
                  <a:pt x="2419" y="782"/>
                </a:lnTo>
                <a:lnTo>
                  <a:pt x="2381" y="633"/>
                </a:lnTo>
                <a:lnTo>
                  <a:pt x="2270" y="484"/>
                </a:lnTo>
                <a:lnTo>
                  <a:pt x="2158" y="335"/>
                </a:lnTo>
                <a:lnTo>
                  <a:pt x="2009" y="223"/>
                </a:lnTo>
                <a:lnTo>
                  <a:pt x="1786" y="112"/>
                </a:lnTo>
                <a:lnTo>
                  <a:pt x="1526" y="37"/>
                </a:lnTo>
                <a:lnTo>
                  <a:pt x="122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38070" y="4736300"/>
            <a:ext cx="32192" cy="32160"/>
          </a:xfrm>
          <a:custGeom>
            <a:avLst/>
            <a:gdLst/>
            <a:ahLst/>
            <a:cxnLst/>
            <a:rect l="0" t="0" r="0" b="0"/>
            <a:pathLst>
              <a:path w="1006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8" y="298"/>
                </a:lnTo>
                <a:lnTo>
                  <a:pt x="1" y="484"/>
                </a:lnTo>
                <a:lnTo>
                  <a:pt x="38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707" y="968"/>
                </a:lnTo>
                <a:lnTo>
                  <a:pt x="856" y="856"/>
                </a:lnTo>
                <a:lnTo>
                  <a:pt x="968" y="670"/>
                </a:lnTo>
                <a:lnTo>
                  <a:pt x="1005" y="484"/>
                </a:lnTo>
                <a:lnTo>
                  <a:pt x="968" y="298"/>
                </a:lnTo>
                <a:lnTo>
                  <a:pt x="856" y="149"/>
                </a:lnTo>
                <a:lnTo>
                  <a:pt x="707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1438134" y="4787500"/>
            <a:ext cx="26240" cy="104800"/>
          </a:xfrm>
          <a:custGeom>
            <a:avLst/>
            <a:gdLst/>
            <a:ahLst/>
            <a:cxnLst/>
            <a:rect l="0" t="0" r="0" b="0"/>
            <a:pathLst>
              <a:path w="820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1435766" y="4736300"/>
            <a:ext cx="32160" cy="32160"/>
          </a:xfrm>
          <a:custGeom>
            <a:avLst/>
            <a:gdLst/>
            <a:ahLst/>
            <a:cxnLst/>
            <a:rect l="0" t="0" r="0" b="0"/>
            <a:pathLst>
              <a:path w="1005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7" y="298"/>
                </a:lnTo>
                <a:lnTo>
                  <a:pt x="0" y="484"/>
                </a:lnTo>
                <a:lnTo>
                  <a:pt x="37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670" y="968"/>
                </a:lnTo>
                <a:lnTo>
                  <a:pt x="856" y="856"/>
                </a:lnTo>
                <a:lnTo>
                  <a:pt x="967" y="670"/>
                </a:lnTo>
                <a:lnTo>
                  <a:pt x="1005" y="484"/>
                </a:lnTo>
                <a:lnTo>
                  <a:pt x="967" y="298"/>
                </a:lnTo>
                <a:lnTo>
                  <a:pt x="856" y="149"/>
                </a:lnTo>
                <a:lnTo>
                  <a:pt x="670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7261600" y="4805356"/>
            <a:ext cx="70272" cy="78592"/>
          </a:xfrm>
          <a:custGeom>
            <a:avLst/>
            <a:gdLst/>
            <a:ahLst/>
            <a:cxnLst/>
            <a:rect l="0" t="0" r="0" b="0"/>
            <a:pathLst>
              <a:path w="2196" h="2456" extrusionOk="0">
                <a:moveTo>
                  <a:pt x="1266" y="0"/>
                </a:moveTo>
                <a:lnTo>
                  <a:pt x="931" y="37"/>
                </a:lnTo>
                <a:lnTo>
                  <a:pt x="633" y="149"/>
                </a:lnTo>
                <a:lnTo>
                  <a:pt x="373" y="335"/>
                </a:lnTo>
                <a:lnTo>
                  <a:pt x="150" y="596"/>
                </a:lnTo>
                <a:lnTo>
                  <a:pt x="75" y="744"/>
                </a:lnTo>
                <a:lnTo>
                  <a:pt x="38" y="893"/>
                </a:lnTo>
                <a:lnTo>
                  <a:pt x="1" y="1228"/>
                </a:lnTo>
                <a:lnTo>
                  <a:pt x="38" y="1526"/>
                </a:lnTo>
                <a:lnTo>
                  <a:pt x="150" y="1861"/>
                </a:lnTo>
                <a:lnTo>
                  <a:pt x="336" y="2084"/>
                </a:lnTo>
                <a:lnTo>
                  <a:pt x="596" y="2270"/>
                </a:lnTo>
                <a:lnTo>
                  <a:pt x="894" y="2419"/>
                </a:lnTo>
                <a:lnTo>
                  <a:pt x="1229" y="2456"/>
                </a:lnTo>
                <a:lnTo>
                  <a:pt x="1489" y="2419"/>
                </a:lnTo>
                <a:lnTo>
                  <a:pt x="1749" y="2344"/>
                </a:lnTo>
                <a:lnTo>
                  <a:pt x="2010" y="2195"/>
                </a:lnTo>
                <a:lnTo>
                  <a:pt x="2196" y="2009"/>
                </a:lnTo>
                <a:lnTo>
                  <a:pt x="1898" y="1675"/>
                </a:lnTo>
                <a:lnTo>
                  <a:pt x="1749" y="1786"/>
                </a:lnTo>
                <a:lnTo>
                  <a:pt x="1601" y="1898"/>
                </a:lnTo>
                <a:lnTo>
                  <a:pt x="1415" y="1935"/>
                </a:lnTo>
                <a:lnTo>
                  <a:pt x="1266" y="1972"/>
                </a:lnTo>
                <a:lnTo>
                  <a:pt x="1080" y="1935"/>
                </a:lnTo>
                <a:lnTo>
                  <a:pt x="894" y="1861"/>
                </a:lnTo>
                <a:lnTo>
                  <a:pt x="745" y="1749"/>
                </a:lnTo>
                <a:lnTo>
                  <a:pt x="633" y="1600"/>
                </a:lnTo>
                <a:lnTo>
                  <a:pt x="559" y="1414"/>
                </a:lnTo>
                <a:lnTo>
                  <a:pt x="559" y="1191"/>
                </a:lnTo>
                <a:lnTo>
                  <a:pt x="559" y="1005"/>
                </a:lnTo>
                <a:lnTo>
                  <a:pt x="633" y="819"/>
                </a:lnTo>
                <a:lnTo>
                  <a:pt x="745" y="670"/>
                </a:lnTo>
                <a:lnTo>
                  <a:pt x="894" y="558"/>
                </a:lnTo>
                <a:lnTo>
                  <a:pt x="1080" y="484"/>
                </a:lnTo>
                <a:lnTo>
                  <a:pt x="1266" y="447"/>
                </a:lnTo>
                <a:lnTo>
                  <a:pt x="1452" y="484"/>
                </a:lnTo>
                <a:lnTo>
                  <a:pt x="1601" y="558"/>
                </a:lnTo>
                <a:lnTo>
                  <a:pt x="1749" y="633"/>
                </a:lnTo>
                <a:lnTo>
                  <a:pt x="1898" y="782"/>
                </a:lnTo>
                <a:lnTo>
                  <a:pt x="2196" y="372"/>
                </a:lnTo>
                <a:lnTo>
                  <a:pt x="2010" y="224"/>
                </a:lnTo>
                <a:lnTo>
                  <a:pt x="1787" y="112"/>
                </a:lnTo>
                <a:lnTo>
                  <a:pt x="152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733542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1005" y="447"/>
                </a:moveTo>
                <a:lnTo>
                  <a:pt x="1191" y="484"/>
                </a:lnTo>
                <a:lnTo>
                  <a:pt x="1340" y="596"/>
                </a:lnTo>
                <a:lnTo>
                  <a:pt x="1414" y="745"/>
                </a:lnTo>
                <a:lnTo>
                  <a:pt x="1452" y="931"/>
                </a:lnTo>
                <a:lnTo>
                  <a:pt x="1414" y="1154"/>
                </a:lnTo>
                <a:lnTo>
                  <a:pt x="1340" y="1303"/>
                </a:lnTo>
                <a:lnTo>
                  <a:pt x="1191" y="1414"/>
                </a:lnTo>
                <a:lnTo>
                  <a:pt x="1005" y="1451"/>
                </a:lnTo>
                <a:lnTo>
                  <a:pt x="819" y="1414"/>
                </a:lnTo>
                <a:lnTo>
                  <a:pt x="670" y="1303"/>
                </a:lnTo>
                <a:lnTo>
                  <a:pt x="559" y="1154"/>
                </a:lnTo>
                <a:lnTo>
                  <a:pt x="521" y="931"/>
                </a:lnTo>
                <a:lnTo>
                  <a:pt x="559" y="745"/>
                </a:lnTo>
                <a:lnTo>
                  <a:pt x="670" y="596"/>
                </a:lnTo>
                <a:lnTo>
                  <a:pt x="819" y="484"/>
                </a:lnTo>
                <a:lnTo>
                  <a:pt x="1005" y="447"/>
                </a:lnTo>
                <a:close/>
                <a:moveTo>
                  <a:pt x="1005" y="0"/>
                </a:moveTo>
                <a:lnTo>
                  <a:pt x="707" y="38"/>
                </a:lnTo>
                <a:lnTo>
                  <a:pt x="484" y="112"/>
                </a:lnTo>
                <a:lnTo>
                  <a:pt x="261" y="261"/>
                </a:lnTo>
                <a:lnTo>
                  <a:pt x="149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49" y="1414"/>
                </a:lnTo>
                <a:lnTo>
                  <a:pt x="261" y="1600"/>
                </a:lnTo>
                <a:lnTo>
                  <a:pt x="484" y="1749"/>
                </a:lnTo>
                <a:lnTo>
                  <a:pt x="707" y="1861"/>
                </a:lnTo>
                <a:lnTo>
                  <a:pt x="1266" y="1861"/>
                </a:lnTo>
                <a:lnTo>
                  <a:pt x="1489" y="1749"/>
                </a:lnTo>
                <a:lnTo>
                  <a:pt x="1712" y="1600"/>
                </a:lnTo>
                <a:lnTo>
                  <a:pt x="1861" y="1414"/>
                </a:lnTo>
                <a:lnTo>
                  <a:pt x="1935" y="1191"/>
                </a:lnTo>
                <a:lnTo>
                  <a:pt x="1973" y="931"/>
                </a:lnTo>
                <a:lnTo>
                  <a:pt x="1935" y="670"/>
                </a:lnTo>
                <a:lnTo>
                  <a:pt x="1861" y="447"/>
                </a:lnTo>
                <a:lnTo>
                  <a:pt x="1712" y="261"/>
                </a:lnTo>
                <a:lnTo>
                  <a:pt x="1489" y="112"/>
                </a:lnTo>
                <a:lnTo>
                  <a:pt x="1266" y="38"/>
                </a:lnTo>
                <a:lnTo>
                  <a:pt x="1005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7409248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1191" y="0"/>
                </a:moveTo>
                <a:lnTo>
                  <a:pt x="968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70" y="633"/>
                </a:lnTo>
                <a:lnTo>
                  <a:pt x="782" y="521"/>
                </a:lnTo>
                <a:lnTo>
                  <a:pt x="968" y="484"/>
                </a:lnTo>
                <a:lnTo>
                  <a:pt x="1117" y="521"/>
                </a:lnTo>
                <a:lnTo>
                  <a:pt x="1228" y="596"/>
                </a:lnTo>
                <a:lnTo>
                  <a:pt x="1303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61" y="1861"/>
                </a:lnTo>
                <a:lnTo>
                  <a:pt x="1861" y="707"/>
                </a:lnTo>
                <a:lnTo>
                  <a:pt x="1824" y="558"/>
                </a:lnTo>
                <a:lnTo>
                  <a:pt x="1786" y="410"/>
                </a:lnTo>
                <a:lnTo>
                  <a:pt x="1749" y="298"/>
                </a:lnTo>
                <a:lnTo>
                  <a:pt x="1675" y="186"/>
                </a:lnTo>
                <a:lnTo>
                  <a:pt x="1563" y="112"/>
                </a:lnTo>
                <a:lnTo>
                  <a:pt x="1451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48307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0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33" y="633"/>
                </a:lnTo>
                <a:lnTo>
                  <a:pt x="744" y="521"/>
                </a:lnTo>
                <a:lnTo>
                  <a:pt x="930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2" y="856"/>
                </a:lnTo>
                <a:lnTo>
                  <a:pt x="1302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823" y="558"/>
                </a:lnTo>
                <a:lnTo>
                  <a:pt x="1786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7550944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6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6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77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60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7616416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0" y="670"/>
                </a:lnTo>
                <a:lnTo>
                  <a:pt x="0" y="931"/>
                </a:lnTo>
                <a:lnTo>
                  <a:pt x="0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31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21" y="1154"/>
                </a:lnTo>
                <a:lnTo>
                  <a:pt x="521" y="931"/>
                </a:lnTo>
                <a:lnTo>
                  <a:pt x="521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79" y="447"/>
                </a:lnTo>
                <a:lnTo>
                  <a:pt x="1191" y="484"/>
                </a:lnTo>
                <a:lnTo>
                  <a:pt x="1265" y="558"/>
                </a:lnTo>
                <a:lnTo>
                  <a:pt x="1377" y="633"/>
                </a:lnTo>
                <a:lnTo>
                  <a:pt x="1712" y="372"/>
                </a:lnTo>
                <a:lnTo>
                  <a:pt x="1563" y="224"/>
                </a:lnTo>
                <a:lnTo>
                  <a:pt x="1377" y="112"/>
                </a:lnTo>
                <a:lnTo>
                  <a:pt x="1154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7677120" y="4810124"/>
            <a:ext cx="41728" cy="72640"/>
          </a:xfrm>
          <a:custGeom>
            <a:avLst/>
            <a:gdLst/>
            <a:ahLst/>
            <a:cxnLst/>
            <a:rect l="0" t="0" r="0" b="0"/>
            <a:pathLst>
              <a:path w="1304" h="2270" extrusionOk="0">
                <a:moveTo>
                  <a:pt x="261" y="0"/>
                </a:moveTo>
                <a:lnTo>
                  <a:pt x="261" y="521"/>
                </a:lnTo>
                <a:lnTo>
                  <a:pt x="1" y="521"/>
                </a:lnTo>
                <a:lnTo>
                  <a:pt x="1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9" y="1972"/>
                </a:lnTo>
                <a:lnTo>
                  <a:pt x="336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20" y="2270"/>
                </a:lnTo>
                <a:lnTo>
                  <a:pt x="1080" y="2270"/>
                </a:lnTo>
                <a:lnTo>
                  <a:pt x="1303" y="2158"/>
                </a:lnTo>
                <a:lnTo>
                  <a:pt x="1192" y="1786"/>
                </a:lnTo>
                <a:lnTo>
                  <a:pt x="1043" y="1823"/>
                </a:lnTo>
                <a:lnTo>
                  <a:pt x="931" y="1860"/>
                </a:lnTo>
                <a:lnTo>
                  <a:pt x="857" y="1823"/>
                </a:lnTo>
                <a:lnTo>
                  <a:pt x="820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6" y="893"/>
                </a:lnTo>
                <a:lnTo>
                  <a:pt x="1266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7723584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377" y="1786"/>
                </a:lnTo>
                <a:lnTo>
                  <a:pt x="1563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39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23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7787872" y="4801772"/>
            <a:ext cx="63136" cy="80992"/>
          </a:xfrm>
          <a:custGeom>
            <a:avLst/>
            <a:gdLst/>
            <a:ahLst/>
            <a:cxnLst/>
            <a:rect l="0" t="0" r="0" b="0"/>
            <a:pathLst>
              <a:path w="1973" h="2531" extrusionOk="0">
                <a:moveTo>
                  <a:pt x="1005" y="1117"/>
                </a:moveTo>
                <a:lnTo>
                  <a:pt x="1191" y="1154"/>
                </a:lnTo>
                <a:lnTo>
                  <a:pt x="1340" y="1266"/>
                </a:lnTo>
                <a:lnTo>
                  <a:pt x="1414" y="1415"/>
                </a:lnTo>
                <a:lnTo>
                  <a:pt x="1451" y="1601"/>
                </a:lnTo>
                <a:lnTo>
                  <a:pt x="1414" y="1824"/>
                </a:lnTo>
                <a:lnTo>
                  <a:pt x="1340" y="1973"/>
                </a:lnTo>
                <a:lnTo>
                  <a:pt x="1191" y="2084"/>
                </a:lnTo>
                <a:lnTo>
                  <a:pt x="1005" y="2121"/>
                </a:lnTo>
                <a:lnTo>
                  <a:pt x="819" y="2084"/>
                </a:lnTo>
                <a:lnTo>
                  <a:pt x="670" y="1973"/>
                </a:lnTo>
                <a:lnTo>
                  <a:pt x="558" y="1824"/>
                </a:lnTo>
                <a:lnTo>
                  <a:pt x="558" y="1601"/>
                </a:lnTo>
                <a:lnTo>
                  <a:pt x="558" y="1415"/>
                </a:lnTo>
                <a:lnTo>
                  <a:pt x="670" y="1266"/>
                </a:lnTo>
                <a:lnTo>
                  <a:pt x="819" y="1154"/>
                </a:lnTo>
                <a:lnTo>
                  <a:pt x="1005" y="1117"/>
                </a:lnTo>
                <a:close/>
                <a:moveTo>
                  <a:pt x="1451" y="1"/>
                </a:moveTo>
                <a:lnTo>
                  <a:pt x="1451" y="968"/>
                </a:lnTo>
                <a:lnTo>
                  <a:pt x="1340" y="819"/>
                </a:lnTo>
                <a:lnTo>
                  <a:pt x="1228" y="745"/>
                </a:lnTo>
                <a:lnTo>
                  <a:pt x="1042" y="670"/>
                </a:lnTo>
                <a:lnTo>
                  <a:pt x="856" y="670"/>
                </a:lnTo>
                <a:lnTo>
                  <a:pt x="633" y="708"/>
                </a:lnTo>
                <a:lnTo>
                  <a:pt x="409" y="782"/>
                </a:lnTo>
                <a:lnTo>
                  <a:pt x="261" y="931"/>
                </a:lnTo>
                <a:lnTo>
                  <a:pt x="112" y="1117"/>
                </a:lnTo>
                <a:lnTo>
                  <a:pt x="37" y="1340"/>
                </a:lnTo>
                <a:lnTo>
                  <a:pt x="0" y="1601"/>
                </a:lnTo>
                <a:lnTo>
                  <a:pt x="37" y="1861"/>
                </a:lnTo>
                <a:lnTo>
                  <a:pt x="112" y="2084"/>
                </a:lnTo>
                <a:lnTo>
                  <a:pt x="261" y="2270"/>
                </a:lnTo>
                <a:lnTo>
                  <a:pt x="409" y="2419"/>
                </a:lnTo>
                <a:lnTo>
                  <a:pt x="633" y="2531"/>
                </a:lnTo>
                <a:lnTo>
                  <a:pt x="1042" y="2531"/>
                </a:lnTo>
                <a:lnTo>
                  <a:pt x="1228" y="2456"/>
                </a:lnTo>
                <a:lnTo>
                  <a:pt x="1340" y="2382"/>
                </a:lnTo>
                <a:lnTo>
                  <a:pt x="1451" y="2270"/>
                </a:lnTo>
                <a:lnTo>
                  <a:pt x="1451" y="2531"/>
                </a:lnTo>
                <a:lnTo>
                  <a:pt x="1972" y="2531"/>
                </a:lnTo>
                <a:lnTo>
                  <a:pt x="1972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7885504" y="4806540"/>
            <a:ext cx="83360" cy="76224"/>
          </a:xfrm>
          <a:custGeom>
            <a:avLst/>
            <a:gdLst/>
            <a:ahLst/>
            <a:cxnLst/>
            <a:rect l="0" t="0" r="0" b="0"/>
            <a:pathLst>
              <a:path w="2605" h="2382" extrusionOk="0">
                <a:moveTo>
                  <a:pt x="1302" y="559"/>
                </a:moveTo>
                <a:lnTo>
                  <a:pt x="1674" y="1489"/>
                </a:lnTo>
                <a:lnTo>
                  <a:pt x="893" y="1489"/>
                </a:lnTo>
                <a:lnTo>
                  <a:pt x="1302" y="559"/>
                </a:lnTo>
                <a:close/>
                <a:moveTo>
                  <a:pt x="1042" y="0"/>
                </a:moveTo>
                <a:lnTo>
                  <a:pt x="0" y="2382"/>
                </a:lnTo>
                <a:lnTo>
                  <a:pt x="558" y="2382"/>
                </a:lnTo>
                <a:lnTo>
                  <a:pt x="744" y="1898"/>
                </a:lnTo>
                <a:lnTo>
                  <a:pt x="1823" y="1898"/>
                </a:lnTo>
                <a:lnTo>
                  <a:pt x="2009" y="2382"/>
                </a:lnTo>
                <a:lnTo>
                  <a:pt x="2605" y="2382"/>
                </a:lnTo>
                <a:lnTo>
                  <a:pt x="160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7968832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5" y="1786"/>
                </a:lnTo>
                <a:lnTo>
                  <a:pt x="1601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80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9" y="1154"/>
                </a:lnTo>
                <a:lnTo>
                  <a:pt x="522" y="931"/>
                </a:lnTo>
                <a:lnTo>
                  <a:pt x="559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80" y="447"/>
                </a:lnTo>
                <a:lnTo>
                  <a:pt x="1191" y="484"/>
                </a:lnTo>
                <a:lnTo>
                  <a:pt x="1303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1" y="224"/>
                </a:lnTo>
                <a:lnTo>
                  <a:pt x="1415" y="112"/>
                </a:lnTo>
                <a:lnTo>
                  <a:pt x="1191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8028384" y="4823212"/>
            <a:ext cx="55968" cy="59552"/>
          </a:xfrm>
          <a:custGeom>
            <a:avLst/>
            <a:gdLst/>
            <a:ahLst/>
            <a:cxnLst/>
            <a:rect l="0" t="0" r="0" b="0"/>
            <a:pathLst>
              <a:path w="1749" h="1861" extrusionOk="0"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2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67" y="1451"/>
                </a:lnTo>
                <a:lnTo>
                  <a:pt x="781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1" y="484"/>
                </a:lnTo>
                <a:lnTo>
                  <a:pt x="967" y="447"/>
                </a:lnTo>
                <a:lnTo>
                  <a:pt x="1079" y="447"/>
                </a:lnTo>
                <a:lnTo>
                  <a:pt x="1191" y="484"/>
                </a:lnTo>
                <a:lnTo>
                  <a:pt x="1302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0" y="224"/>
                </a:lnTo>
                <a:lnTo>
                  <a:pt x="1414" y="112"/>
                </a:lnTo>
                <a:lnTo>
                  <a:pt x="1191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808790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968" y="447"/>
                </a:moveTo>
                <a:lnTo>
                  <a:pt x="1154" y="484"/>
                </a:lnTo>
                <a:lnTo>
                  <a:pt x="1303" y="596"/>
                </a:lnTo>
                <a:lnTo>
                  <a:pt x="1414" y="745"/>
                </a:lnTo>
                <a:lnTo>
                  <a:pt x="1451" y="931"/>
                </a:lnTo>
                <a:lnTo>
                  <a:pt x="1414" y="1154"/>
                </a:lnTo>
                <a:lnTo>
                  <a:pt x="1303" y="1303"/>
                </a:lnTo>
                <a:lnTo>
                  <a:pt x="1154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close/>
                <a:moveTo>
                  <a:pt x="968" y="0"/>
                </a:moveTo>
                <a:lnTo>
                  <a:pt x="707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0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707" y="1861"/>
                </a:lnTo>
                <a:lnTo>
                  <a:pt x="1265" y="1861"/>
                </a:lnTo>
                <a:lnTo>
                  <a:pt x="1489" y="1749"/>
                </a:lnTo>
                <a:lnTo>
                  <a:pt x="1675" y="1600"/>
                </a:lnTo>
                <a:lnTo>
                  <a:pt x="1824" y="1414"/>
                </a:lnTo>
                <a:lnTo>
                  <a:pt x="1935" y="1191"/>
                </a:lnTo>
                <a:lnTo>
                  <a:pt x="1972" y="931"/>
                </a:lnTo>
                <a:lnTo>
                  <a:pt x="1935" y="670"/>
                </a:lnTo>
                <a:lnTo>
                  <a:pt x="1824" y="447"/>
                </a:lnTo>
                <a:lnTo>
                  <a:pt x="1675" y="261"/>
                </a:lnTo>
                <a:lnTo>
                  <a:pt x="1489" y="112"/>
                </a:lnTo>
                <a:lnTo>
                  <a:pt x="1265" y="38"/>
                </a:lnTo>
                <a:lnTo>
                  <a:pt x="96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8160544" y="4824396"/>
            <a:ext cx="57152" cy="58368"/>
          </a:xfrm>
          <a:custGeom>
            <a:avLst/>
            <a:gdLst/>
            <a:ahLst/>
            <a:cxnLst/>
            <a:rect l="0" t="0" r="0" b="0"/>
            <a:pathLst>
              <a:path w="1786" h="1824" extrusionOk="0">
                <a:moveTo>
                  <a:pt x="0" y="1"/>
                </a:moveTo>
                <a:lnTo>
                  <a:pt x="0" y="1117"/>
                </a:lnTo>
                <a:lnTo>
                  <a:pt x="0" y="1303"/>
                </a:lnTo>
                <a:lnTo>
                  <a:pt x="37" y="1414"/>
                </a:lnTo>
                <a:lnTo>
                  <a:pt x="74" y="1563"/>
                </a:lnTo>
                <a:lnTo>
                  <a:pt x="149" y="1638"/>
                </a:lnTo>
                <a:lnTo>
                  <a:pt x="260" y="1749"/>
                </a:lnTo>
                <a:lnTo>
                  <a:pt x="372" y="1787"/>
                </a:lnTo>
                <a:lnTo>
                  <a:pt x="521" y="1824"/>
                </a:lnTo>
                <a:lnTo>
                  <a:pt x="856" y="1824"/>
                </a:lnTo>
                <a:lnTo>
                  <a:pt x="1005" y="1749"/>
                </a:lnTo>
                <a:lnTo>
                  <a:pt x="1153" y="1638"/>
                </a:lnTo>
                <a:lnTo>
                  <a:pt x="1265" y="1489"/>
                </a:lnTo>
                <a:lnTo>
                  <a:pt x="1265" y="1824"/>
                </a:lnTo>
                <a:lnTo>
                  <a:pt x="1786" y="1824"/>
                </a:lnTo>
                <a:lnTo>
                  <a:pt x="1786" y="1"/>
                </a:lnTo>
                <a:lnTo>
                  <a:pt x="1265" y="1"/>
                </a:lnTo>
                <a:lnTo>
                  <a:pt x="1265" y="894"/>
                </a:lnTo>
                <a:lnTo>
                  <a:pt x="1228" y="1080"/>
                </a:lnTo>
                <a:lnTo>
                  <a:pt x="1153" y="1228"/>
                </a:lnTo>
                <a:lnTo>
                  <a:pt x="1005" y="1340"/>
                </a:lnTo>
                <a:lnTo>
                  <a:pt x="707" y="1340"/>
                </a:lnTo>
                <a:lnTo>
                  <a:pt x="595" y="1266"/>
                </a:lnTo>
                <a:lnTo>
                  <a:pt x="521" y="1154"/>
                </a:lnTo>
                <a:lnTo>
                  <a:pt x="521" y="968"/>
                </a:lnTo>
                <a:lnTo>
                  <a:pt x="52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8234336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5" y="75"/>
                </a:lnTo>
                <a:lnTo>
                  <a:pt x="633" y="186"/>
                </a:lnTo>
                <a:lnTo>
                  <a:pt x="522" y="335"/>
                </a:lnTo>
                <a:lnTo>
                  <a:pt x="522" y="38"/>
                </a:lnTo>
                <a:lnTo>
                  <a:pt x="1" y="38"/>
                </a:lnTo>
                <a:lnTo>
                  <a:pt x="1" y="1861"/>
                </a:lnTo>
                <a:lnTo>
                  <a:pt x="522" y="1861"/>
                </a:lnTo>
                <a:lnTo>
                  <a:pt x="522" y="968"/>
                </a:lnTo>
                <a:lnTo>
                  <a:pt x="522" y="782"/>
                </a:lnTo>
                <a:lnTo>
                  <a:pt x="633" y="633"/>
                </a:lnTo>
                <a:lnTo>
                  <a:pt x="745" y="521"/>
                </a:lnTo>
                <a:lnTo>
                  <a:pt x="931" y="484"/>
                </a:lnTo>
                <a:lnTo>
                  <a:pt x="1080" y="521"/>
                </a:lnTo>
                <a:lnTo>
                  <a:pt x="1191" y="596"/>
                </a:lnTo>
                <a:lnTo>
                  <a:pt x="1266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4" y="1861"/>
                </a:lnTo>
                <a:lnTo>
                  <a:pt x="1824" y="707"/>
                </a:lnTo>
                <a:lnTo>
                  <a:pt x="1787" y="558"/>
                </a:lnTo>
                <a:lnTo>
                  <a:pt x="1750" y="410"/>
                </a:lnTo>
                <a:lnTo>
                  <a:pt x="1712" y="298"/>
                </a:lnTo>
                <a:lnTo>
                  <a:pt x="1638" y="186"/>
                </a:lnTo>
                <a:lnTo>
                  <a:pt x="1526" y="112"/>
                </a:lnTo>
                <a:lnTo>
                  <a:pt x="1415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8301024" y="4810124"/>
            <a:ext cx="41696" cy="72640"/>
          </a:xfrm>
          <a:custGeom>
            <a:avLst/>
            <a:gdLst/>
            <a:ahLst/>
            <a:cxnLst/>
            <a:rect l="0" t="0" r="0" b="0"/>
            <a:pathLst>
              <a:path w="1303" h="2270" extrusionOk="0">
                <a:moveTo>
                  <a:pt x="261" y="0"/>
                </a:moveTo>
                <a:lnTo>
                  <a:pt x="261" y="521"/>
                </a:lnTo>
                <a:lnTo>
                  <a:pt x="0" y="521"/>
                </a:lnTo>
                <a:lnTo>
                  <a:pt x="0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8" y="1972"/>
                </a:lnTo>
                <a:lnTo>
                  <a:pt x="335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56" y="2270"/>
                </a:lnTo>
                <a:lnTo>
                  <a:pt x="1079" y="2270"/>
                </a:lnTo>
                <a:lnTo>
                  <a:pt x="1303" y="2158"/>
                </a:lnTo>
                <a:lnTo>
                  <a:pt x="1191" y="1786"/>
                </a:lnTo>
                <a:lnTo>
                  <a:pt x="1079" y="1823"/>
                </a:lnTo>
                <a:lnTo>
                  <a:pt x="968" y="1860"/>
                </a:lnTo>
                <a:lnTo>
                  <a:pt x="893" y="1823"/>
                </a:lnTo>
                <a:lnTo>
                  <a:pt x="819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5" y="893"/>
                </a:lnTo>
                <a:lnTo>
                  <a:pt x="1265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8352224" y="4798220"/>
            <a:ext cx="19072" cy="84544"/>
          </a:xfrm>
          <a:custGeom>
            <a:avLst/>
            <a:gdLst/>
            <a:ahLst/>
            <a:cxnLst/>
            <a:rect l="0" t="0" r="0" b="0"/>
            <a:pathLst>
              <a:path w="596" h="2642" extrusionOk="0">
                <a:moveTo>
                  <a:pt x="186" y="0"/>
                </a:moveTo>
                <a:lnTo>
                  <a:pt x="75" y="74"/>
                </a:lnTo>
                <a:lnTo>
                  <a:pt x="38" y="149"/>
                </a:lnTo>
                <a:lnTo>
                  <a:pt x="0" y="298"/>
                </a:lnTo>
                <a:lnTo>
                  <a:pt x="38" y="409"/>
                </a:lnTo>
                <a:lnTo>
                  <a:pt x="75" y="484"/>
                </a:lnTo>
                <a:lnTo>
                  <a:pt x="186" y="558"/>
                </a:lnTo>
                <a:lnTo>
                  <a:pt x="410" y="558"/>
                </a:lnTo>
                <a:lnTo>
                  <a:pt x="484" y="484"/>
                </a:lnTo>
                <a:lnTo>
                  <a:pt x="558" y="409"/>
                </a:lnTo>
                <a:lnTo>
                  <a:pt x="596" y="298"/>
                </a:lnTo>
                <a:lnTo>
                  <a:pt x="558" y="149"/>
                </a:lnTo>
                <a:lnTo>
                  <a:pt x="484" y="74"/>
                </a:lnTo>
                <a:lnTo>
                  <a:pt x="410" y="0"/>
                </a:lnTo>
                <a:close/>
                <a:moveTo>
                  <a:pt x="38" y="819"/>
                </a:moveTo>
                <a:lnTo>
                  <a:pt x="38" y="2642"/>
                </a:lnTo>
                <a:lnTo>
                  <a:pt x="558" y="2642"/>
                </a:lnTo>
                <a:lnTo>
                  <a:pt x="558" y="819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838675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4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21" y="782"/>
                </a:lnTo>
                <a:lnTo>
                  <a:pt x="633" y="633"/>
                </a:lnTo>
                <a:lnTo>
                  <a:pt x="744" y="521"/>
                </a:lnTo>
                <a:lnTo>
                  <a:pt x="931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786" y="558"/>
                </a:lnTo>
                <a:lnTo>
                  <a:pt x="1749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8454624" y="4823212"/>
            <a:ext cx="59552" cy="80992"/>
          </a:xfrm>
          <a:custGeom>
            <a:avLst/>
            <a:gdLst/>
            <a:ahLst/>
            <a:cxnLst/>
            <a:rect l="0" t="0" r="0" b="0"/>
            <a:pathLst>
              <a:path w="1861" h="2531" extrusionOk="0">
                <a:moveTo>
                  <a:pt x="893" y="410"/>
                </a:moveTo>
                <a:lnTo>
                  <a:pt x="1079" y="447"/>
                </a:lnTo>
                <a:lnTo>
                  <a:pt x="1228" y="558"/>
                </a:lnTo>
                <a:lnTo>
                  <a:pt x="1302" y="707"/>
                </a:lnTo>
                <a:lnTo>
                  <a:pt x="1340" y="893"/>
                </a:lnTo>
                <a:lnTo>
                  <a:pt x="1302" y="1079"/>
                </a:lnTo>
                <a:lnTo>
                  <a:pt x="1228" y="1228"/>
                </a:lnTo>
                <a:lnTo>
                  <a:pt x="1079" y="1340"/>
                </a:lnTo>
                <a:lnTo>
                  <a:pt x="893" y="1377"/>
                </a:lnTo>
                <a:lnTo>
                  <a:pt x="744" y="1340"/>
                </a:lnTo>
                <a:lnTo>
                  <a:pt x="595" y="1228"/>
                </a:lnTo>
                <a:lnTo>
                  <a:pt x="521" y="1079"/>
                </a:lnTo>
                <a:lnTo>
                  <a:pt x="484" y="893"/>
                </a:lnTo>
                <a:lnTo>
                  <a:pt x="521" y="707"/>
                </a:lnTo>
                <a:lnTo>
                  <a:pt x="595" y="558"/>
                </a:lnTo>
                <a:lnTo>
                  <a:pt x="744" y="447"/>
                </a:lnTo>
                <a:lnTo>
                  <a:pt x="893" y="410"/>
                </a:lnTo>
                <a:close/>
                <a:moveTo>
                  <a:pt x="781" y="0"/>
                </a:moveTo>
                <a:lnTo>
                  <a:pt x="558" y="38"/>
                </a:lnTo>
                <a:lnTo>
                  <a:pt x="372" y="112"/>
                </a:lnTo>
                <a:lnTo>
                  <a:pt x="223" y="261"/>
                </a:lnTo>
                <a:lnTo>
                  <a:pt x="75" y="410"/>
                </a:lnTo>
                <a:lnTo>
                  <a:pt x="0" y="633"/>
                </a:lnTo>
                <a:lnTo>
                  <a:pt x="0" y="856"/>
                </a:lnTo>
                <a:lnTo>
                  <a:pt x="0" y="1117"/>
                </a:lnTo>
                <a:lnTo>
                  <a:pt x="75" y="1340"/>
                </a:lnTo>
                <a:lnTo>
                  <a:pt x="223" y="1526"/>
                </a:lnTo>
                <a:lnTo>
                  <a:pt x="372" y="1637"/>
                </a:lnTo>
                <a:lnTo>
                  <a:pt x="558" y="1749"/>
                </a:lnTo>
                <a:lnTo>
                  <a:pt x="968" y="1749"/>
                </a:lnTo>
                <a:lnTo>
                  <a:pt x="1116" y="1675"/>
                </a:lnTo>
                <a:lnTo>
                  <a:pt x="1228" y="1600"/>
                </a:lnTo>
                <a:lnTo>
                  <a:pt x="1340" y="1489"/>
                </a:lnTo>
                <a:lnTo>
                  <a:pt x="1340" y="1712"/>
                </a:lnTo>
                <a:lnTo>
                  <a:pt x="1302" y="1861"/>
                </a:lnTo>
                <a:lnTo>
                  <a:pt x="1191" y="2010"/>
                </a:lnTo>
                <a:lnTo>
                  <a:pt x="1042" y="2084"/>
                </a:lnTo>
                <a:lnTo>
                  <a:pt x="856" y="2121"/>
                </a:lnTo>
                <a:lnTo>
                  <a:pt x="707" y="2084"/>
                </a:lnTo>
                <a:lnTo>
                  <a:pt x="558" y="2047"/>
                </a:lnTo>
                <a:lnTo>
                  <a:pt x="409" y="2010"/>
                </a:lnTo>
                <a:lnTo>
                  <a:pt x="298" y="1935"/>
                </a:lnTo>
                <a:lnTo>
                  <a:pt x="75" y="2307"/>
                </a:lnTo>
                <a:lnTo>
                  <a:pt x="261" y="2382"/>
                </a:lnTo>
                <a:lnTo>
                  <a:pt x="447" y="2456"/>
                </a:lnTo>
                <a:lnTo>
                  <a:pt x="670" y="2530"/>
                </a:lnTo>
                <a:lnTo>
                  <a:pt x="893" y="2530"/>
                </a:lnTo>
                <a:lnTo>
                  <a:pt x="1154" y="2493"/>
                </a:lnTo>
                <a:lnTo>
                  <a:pt x="1377" y="2419"/>
                </a:lnTo>
                <a:lnTo>
                  <a:pt x="1600" y="2307"/>
                </a:lnTo>
                <a:lnTo>
                  <a:pt x="1749" y="2121"/>
                </a:lnTo>
                <a:lnTo>
                  <a:pt x="1823" y="1935"/>
                </a:lnTo>
                <a:lnTo>
                  <a:pt x="1860" y="1675"/>
                </a:lnTo>
                <a:lnTo>
                  <a:pt x="1860" y="38"/>
                </a:lnTo>
                <a:lnTo>
                  <a:pt x="1340" y="38"/>
                </a:lnTo>
                <a:lnTo>
                  <a:pt x="1340" y="261"/>
                </a:lnTo>
                <a:lnTo>
                  <a:pt x="1228" y="149"/>
                </a:lnTo>
                <a:lnTo>
                  <a:pt x="1116" y="75"/>
                </a:lnTo>
                <a:lnTo>
                  <a:pt x="968" y="38"/>
                </a:lnTo>
                <a:lnTo>
                  <a:pt x="78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4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2102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highlight">
  <p:cSld name="CUSTOM_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75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599475" y="1046375"/>
            <a:ext cx="25317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3306210" y="1046375"/>
            <a:ext cx="25317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012977" y="1046375"/>
            <a:ext cx="2531700" cy="28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220170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ubTitle" idx="1"/>
          </p:nvPr>
        </p:nvSpPr>
        <p:spPr>
          <a:xfrm>
            <a:off x="903650" y="13052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subTitle" idx="2"/>
          </p:nvPr>
        </p:nvSpPr>
        <p:spPr>
          <a:xfrm>
            <a:off x="3632613" y="13052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ubTitle" idx="3"/>
          </p:nvPr>
        </p:nvSpPr>
        <p:spPr>
          <a:xfrm>
            <a:off x="6339938" y="13052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882125" y="2101325"/>
            <a:ext cx="1936500" cy="1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4"/>
          </p:nvPr>
        </p:nvSpPr>
        <p:spPr>
          <a:xfrm>
            <a:off x="889300" y="2208900"/>
            <a:ext cx="1936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5"/>
          </p:nvPr>
        </p:nvSpPr>
        <p:spPr>
          <a:xfrm>
            <a:off x="3603825" y="2208900"/>
            <a:ext cx="1936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6"/>
          </p:nvPr>
        </p:nvSpPr>
        <p:spPr>
          <a:xfrm>
            <a:off x="6310575" y="2208900"/>
            <a:ext cx="19365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type="title">
  <p:cSld name="TITL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75" y="0"/>
            <a:ext cx="9144000" cy="450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7489075" y="548125"/>
            <a:ext cx="1654931" cy="2848909"/>
          </a:xfrm>
          <a:custGeom>
            <a:avLst/>
            <a:gdLst/>
            <a:ahLst/>
            <a:cxnLst/>
            <a:rect l="0" t="0" r="0" b="0"/>
            <a:pathLst>
              <a:path w="52500" h="90377" extrusionOk="0">
                <a:moveTo>
                  <a:pt x="52499" y="1"/>
                </a:moveTo>
                <a:lnTo>
                  <a:pt x="51271" y="75"/>
                </a:lnTo>
                <a:lnTo>
                  <a:pt x="50081" y="150"/>
                </a:lnTo>
                <a:lnTo>
                  <a:pt x="48890" y="224"/>
                </a:lnTo>
                <a:lnTo>
                  <a:pt x="47699" y="373"/>
                </a:lnTo>
                <a:lnTo>
                  <a:pt x="46509" y="522"/>
                </a:lnTo>
                <a:lnTo>
                  <a:pt x="45318" y="708"/>
                </a:lnTo>
                <a:lnTo>
                  <a:pt x="44128" y="894"/>
                </a:lnTo>
                <a:lnTo>
                  <a:pt x="42974" y="1154"/>
                </a:lnTo>
                <a:lnTo>
                  <a:pt x="41784" y="1415"/>
                </a:lnTo>
                <a:lnTo>
                  <a:pt x="40630" y="1675"/>
                </a:lnTo>
                <a:lnTo>
                  <a:pt x="39477" y="2010"/>
                </a:lnTo>
                <a:lnTo>
                  <a:pt x="38323" y="2345"/>
                </a:lnTo>
                <a:lnTo>
                  <a:pt x="37170" y="2680"/>
                </a:lnTo>
                <a:lnTo>
                  <a:pt x="36054" y="3089"/>
                </a:lnTo>
                <a:lnTo>
                  <a:pt x="34900" y="3498"/>
                </a:lnTo>
                <a:lnTo>
                  <a:pt x="33784" y="3945"/>
                </a:lnTo>
                <a:lnTo>
                  <a:pt x="32779" y="4354"/>
                </a:lnTo>
                <a:lnTo>
                  <a:pt x="31775" y="4800"/>
                </a:lnTo>
                <a:lnTo>
                  <a:pt x="30770" y="5284"/>
                </a:lnTo>
                <a:lnTo>
                  <a:pt x="29766" y="5768"/>
                </a:lnTo>
                <a:lnTo>
                  <a:pt x="28798" y="6289"/>
                </a:lnTo>
                <a:lnTo>
                  <a:pt x="27831" y="6810"/>
                </a:lnTo>
                <a:lnTo>
                  <a:pt x="26863" y="7368"/>
                </a:lnTo>
                <a:lnTo>
                  <a:pt x="25933" y="7926"/>
                </a:lnTo>
                <a:lnTo>
                  <a:pt x="24966" y="8521"/>
                </a:lnTo>
                <a:lnTo>
                  <a:pt x="24073" y="9116"/>
                </a:lnTo>
                <a:lnTo>
                  <a:pt x="23143" y="9749"/>
                </a:lnTo>
                <a:lnTo>
                  <a:pt x="22250" y="10381"/>
                </a:lnTo>
                <a:lnTo>
                  <a:pt x="21357" y="11051"/>
                </a:lnTo>
                <a:lnTo>
                  <a:pt x="20501" y="11721"/>
                </a:lnTo>
                <a:lnTo>
                  <a:pt x="19645" y="12428"/>
                </a:lnTo>
                <a:lnTo>
                  <a:pt x="18790" y="13135"/>
                </a:lnTo>
                <a:lnTo>
                  <a:pt x="17152" y="14623"/>
                </a:lnTo>
                <a:lnTo>
                  <a:pt x="15590" y="16148"/>
                </a:lnTo>
                <a:lnTo>
                  <a:pt x="14064" y="17748"/>
                </a:lnTo>
                <a:lnTo>
                  <a:pt x="12613" y="19385"/>
                </a:lnTo>
                <a:lnTo>
                  <a:pt x="11237" y="21134"/>
                </a:lnTo>
                <a:lnTo>
                  <a:pt x="9934" y="22883"/>
                </a:lnTo>
                <a:lnTo>
                  <a:pt x="9302" y="23776"/>
                </a:lnTo>
                <a:lnTo>
                  <a:pt x="8706" y="24706"/>
                </a:lnTo>
                <a:lnTo>
                  <a:pt x="8111" y="25636"/>
                </a:lnTo>
                <a:lnTo>
                  <a:pt x="7516" y="26566"/>
                </a:lnTo>
                <a:lnTo>
                  <a:pt x="6958" y="27534"/>
                </a:lnTo>
                <a:lnTo>
                  <a:pt x="6437" y="28538"/>
                </a:lnTo>
                <a:lnTo>
                  <a:pt x="5916" y="29543"/>
                </a:lnTo>
                <a:lnTo>
                  <a:pt x="5395" y="30548"/>
                </a:lnTo>
                <a:lnTo>
                  <a:pt x="4911" y="31552"/>
                </a:lnTo>
                <a:lnTo>
                  <a:pt x="4465" y="32557"/>
                </a:lnTo>
                <a:lnTo>
                  <a:pt x="4018" y="33599"/>
                </a:lnTo>
                <a:lnTo>
                  <a:pt x="3609" y="34640"/>
                </a:lnTo>
                <a:lnTo>
                  <a:pt x="3237" y="35719"/>
                </a:lnTo>
                <a:lnTo>
                  <a:pt x="2865" y="36761"/>
                </a:lnTo>
                <a:lnTo>
                  <a:pt x="2493" y="37840"/>
                </a:lnTo>
                <a:lnTo>
                  <a:pt x="2158" y="38919"/>
                </a:lnTo>
                <a:lnTo>
                  <a:pt x="1860" y="39998"/>
                </a:lnTo>
                <a:lnTo>
                  <a:pt x="1600" y="41077"/>
                </a:lnTo>
                <a:lnTo>
                  <a:pt x="1339" y="42156"/>
                </a:lnTo>
                <a:lnTo>
                  <a:pt x="1079" y="43272"/>
                </a:lnTo>
                <a:lnTo>
                  <a:pt x="856" y="44575"/>
                </a:lnTo>
                <a:lnTo>
                  <a:pt x="633" y="45840"/>
                </a:lnTo>
                <a:lnTo>
                  <a:pt x="446" y="47142"/>
                </a:lnTo>
                <a:lnTo>
                  <a:pt x="298" y="48444"/>
                </a:lnTo>
                <a:lnTo>
                  <a:pt x="186" y="49746"/>
                </a:lnTo>
                <a:lnTo>
                  <a:pt x="112" y="51086"/>
                </a:lnTo>
                <a:lnTo>
                  <a:pt x="37" y="52388"/>
                </a:lnTo>
                <a:lnTo>
                  <a:pt x="0" y="53690"/>
                </a:lnTo>
                <a:lnTo>
                  <a:pt x="37" y="54993"/>
                </a:lnTo>
                <a:lnTo>
                  <a:pt x="74" y="56332"/>
                </a:lnTo>
                <a:lnTo>
                  <a:pt x="112" y="57634"/>
                </a:lnTo>
                <a:lnTo>
                  <a:pt x="223" y="58936"/>
                </a:lnTo>
                <a:lnTo>
                  <a:pt x="372" y="60239"/>
                </a:lnTo>
                <a:lnTo>
                  <a:pt x="521" y="61541"/>
                </a:lnTo>
                <a:lnTo>
                  <a:pt x="707" y="62843"/>
                </a:lnTo>
                <a:lnTo>
                  <a:pt x="967" y="64145"/>
                </a:lnTo>
                <a:lnTo>
                  <a:pt x="1265" y="65596"/>
                </a:lnTo>
                <a:lnTo>
                  <a:pt x="1600" y="67048"/>
                </a:lnTo>
                <a:lnTo>
                  <a:pt x="1972" y="68499"/>
                </a:lnTo>
                <a:lnTo>
                  <a:pt x="2381" y="69950"/>
                </a:lnTo>
                <a:lnTo>
                  <a:pt x="2865" y="71364"/>
                </a:lnTo>
                <a:lnTo>
                  <a:pt x="3349" y="72777"/>
                </a:lnTo>
                <a:lnTo>
                  <a:pt x="3907" y="74154"/>
                </a:lnTo>
                <a:lnTo>
                  <a:pt x="4465" y="75568"/>
                </a:lnTo>
                <a:lnTo>
                  <a:pt x="5097" y="76907"/>
                </a:lnTo>
                <a:lnTo>
                  <a:pt x="5730" y="78247"/>
                </a:lnTo>
                <a:lnTo>
                  <a:pt x="6437" y="79586"/>
                </a:lnTo>
                <a:lnTo>
                  <a:pt x="7144" y="80889"/>
                </a:lnTo>
                <a:lnTo>
                  <a:pt x="7925" y="82191"/>
                </a:lnTo>
                <a:lnTo>
                  <a:pt x="8706" y="83456"/>
                </a:lnTo>
                <a:lnTo>
                  <a:pt x="9562" y="84684"/>
                </a:lnTo>
                <a:lnTo>
                  <a:pt x="10418" y="85911"/>
                </a:lnTo>
                <a:lnTo>
                  <a:pt x="11274" y="87065"/>
                </a:lnTo>
                <a:lnTo>
                  <a:pt x="12167" y="88181"/>
                </a:lnTo>
                <a:lnTo>
                  <a:pt x="13097" y="89297"/>
                </a:lnTo>
                <a:lnTo>
                  <a:pt x="14027" y="90376"/>
                </a:lnTo>
                <a:lnTo>
                  <a:pt x="14957" y="89372"/>
                </a:lnTo>
                <a:lnTo>
                  <a:pt x="15925" y="88404"/>
                </a:lnTo>
                <a:lnTo>
                  <a:pt x="16892" y="87437"/>
                </a:lnTo>
                <a:lnTo>
                  <a:pt x="17897" y="86544"/>
                </a:lnTo>
                <a:lnTo>
                  <a:pt x="18901" y="85651"/>
                </a:lnTo>
                <a:lnTo>
                  <a:pt x="19943" y="84758"/>
                </a:lnTo>
                <a:lnTo>
                  <a:pt x="20985" y="83940"/>
                </a:lnTo>
                <a:lnTo>
                  <a:pt x="22064" y="83121"/>
                </a:lnTo>
                <a:lnTo>
                  <a:pt x="23180" y="82340"/>
                </a:lnTo>
                <a:lnTo>
                  <a:pt x="24296" y="81558"/>
                </a:lnTo>
                <a:lnTo>
                  <a:pt x="25412" y="80851"/>
                </a:lnTo>
                <a:lnTo>
                  <a:pt x="26566" y="80144"/>
                </a:lnTo>
                <a:lnTo>
                  <a:pt x="27756" y="79475"/>
                </a:lnTo>
                <a:lnTo>
                  <a:pt x="28947" y="78842"/>
                </a:lnTo>
                <a:lnTo>
                  <a:pt x="30138" y="78210"/>
                </a:lnTo>
                <a:lnTo>
                  <a:pt x="31366" y="77652"/>
                </a:lnTo>
                <a:lnTo>
                  <a:pt x="32593" y="77093"/>
                </a:lnTo>
                <a:lnTo>
                  <a:pt x="33821" y="76573"/>
                </a:lnTo>
                <a:lnTo>
                  <a:pt x="35086" y="76089"/>
                </a:lnTo>
                <a:lnTo>
                  <a:pt x="36351" y="75605"/>
                </a:lnTo>
                <a:lnTo>
                  <a:pt x="37654" y="75196"/>
                </a:lnTo>
                <a:lnTo>
                  <a:pt x="38956" y="74787"/>
                </a:lnTo>
                <a:lnTo>
                  <a:pt x="40258" y="74415"/>
                </a:lnTo>
                <a:lnTo>
                  <a:pt x="41560" y="74080"/>
                </a:lnTo>
                <a:lnTo>
                  <a:pt x="42900" y="73782"/>
                </a:lnTo>
                <a:lnTo>
                  <a:pt x="44239" y="73522"/>
                </a:lnTo>
                <a:lnTo>
                  <a:pt x="45616" y="73298"/>
                </a:lnTo>
                <a:lnTo>
                  <a:pt x="46955" y="73112"/>
                </a:lnTo>
                <a:lnTo>
                  <a:pt x="48332" y="72926"/>
                </a:lnTo>
                <a:lnTo>
                  <a:pt x="49709" y="72815"/>
                </a:lnTo>
                <a:lnTo>
                  <a:pt x="51085" y="72703"/>
                </a:lnTo>
                <a:lnTo>
                  <a:pt x="52499" y="72666"/>
                </a:lnTo>
                <a:lnTo>
                  <a:pt x="52499" y="72554"/>
                </a:lnTo>
                <a:lnTo>
                  <a:pt x="51420" y="72443"/>
                </a:lnTo>
                <a:lnTo>
                  <a:pt x="50378" y="72257"/>
                </a:lnTo>
                <a:lnTo>
                  <a:pt x="49337" y="71996"/>
                </a:lnTo>
                <a:lnTo>
                  <a:pt x="48295" y="71698"/>
                </a:lnTo>
                <a:lnTo>
                  <a:pt x="47290" y="71326"/>
                </a:lnTo>
                <a:lnTo>
                  <a:pt x="46323" y="70880"/>
                </a:lnTo>
                <a:lnTo>
                  <a:pt x="45355" y="70396"/>
                </a:lnTo>
                <a:lnTo>
                  <a:pt x="44425" y="69875"/>
                </a:lnTo>
                <a:lnTo>
                  <a:pt x="43532" y="69280"/>
                </a:lnTo>
                <a:lnTo>
                  <a:pt x="42676" y="68647"/>
                </a:lnTo>
                <a:lnTo>
                  <a:pt x="41858" y="67978"/>
                </a:lnTo>
                <a:lnTo>
                  <a:pt x="41077" y="67234"/>
                </a:lnTo>
                <a:lnTo>
                  <a:pt x="40332" y="66489"/>
                </a:lnTo>
                <a:lnTo>
                  <a:pt x="39625" y="65671"/>
                </a:lnTo>
                <a:lnTo>
                  <a:pt x="38993" y="64815"/>
                </a:lnTo>
                <a:lnTo>
                  <a:pt x="38398" y="63922"/>
                </a:lnTo>
                <a:lnTo>
                  <a:pt x="38435" y="63885"/>
                </a:lnTo>
                <a:lnTo>
                  <a:pt x="37951" y="63066"/>
                </a:lnTo>
                <a:lnTo>
                  <a:pt x="37505" y="62211"/>
                </a:lnTo>
                <a:lnTo>
                  <a:pt x="37095" y="61318"/>
                </a:lnTo>
                <a:lnTo>
                  <a:pt x="36761" y="60462"/>
                </a:lnTo>
                <a:lnTo>
                  <a:pt x="36426" y="59532"/>
                </a:lnTo>
                <a:lnTo>
                  <a:pt x="36165" y="58602"/>
                </a:lnTo>
                <a:lnTo>
                  <a:pt x="35979" y="57671"/>
                </a:lnTo>
                <a:lnTo>
                  <a:pt x="35830" y="56741"/>
                </a:lnTo>
                <a:lnTo>
                  <a:pt x="35682" y="55774"/>
                </a:lnTo>
                <a:lnTo>
                  <a:pt x="35644" y="54844"/>
                </a:lnTo>
                <a:lnTo>
                  <a:pt x="35607" y="53876"/>
                </a:lnTo>
                <a:lnTo>
                  <a:pt x="35644" y="52909"/>
                </a:lnTo>
                <a:lnTo>
                  <a:pt x="35719" y="51979"/>
                </a:lnTo>
                <a:lnTo>
                  <a:pt x="35868" y="51011"/>
                </a:lnTo>
                <a:lnTo>
                  <a:pt x="36054" y="50081"/>
                </a:lnTo>
                <a:lnTo>
                  <a:pt x="36277" y="49114"/>
                </a:lnTo>
                <a:lnTo>
                  <a:pt x="36500" y="48370"/>
                </a:lnTo>
                <a:lnTo>
                  <a:pt x="36761" y="47663"/>
                </a:lnTo>
                <a:lnTo>
                  <a:pt x="37021" y="46919"/>
                </a:lnTo>
                <a:lnTo>
                  <a:pt x="37356" y="46212"/>
                </a:lnTo>
                <a:lnTo>
                  <a:pt x="37691" y="45542"/>
                </a:lnTo>
                <a:lnTo>
                  <a:pt x="38063" y="44872"/>
                </a:lnTo>
                <a:lnTo>
                  <a:pt x="38472" y="44203"/>
                </a:lnTo>
                <a:lnTo>
                  <a:pt x="38881" y="43533"/>
                </a:lnTo>
                <a:lnTo>
                  <a:pt x="39328" y="42937"/>
                </a:lnTo>
                <a:lnTo>
                  <a:pt x="39812" y="42305"/>
                </a:lnTo>
                <a:lnTo>
                  <a:pt x="40332" y="41710"/>
                </a:lnTo>
                <a:lnTo>
                  <a:pt x="40853" y="41152"/>
                </a:lnTo>
                <a:lnTo>
                  <a:pt x="41411" y="40631"/>
                </a:lnTo>
                <a:lnTo>
                  <a:pt x="41970" y="40073"/>
                </a:lnTo>
                <a:lnTo>
                  <a:pt x="42565" y="39589"/>
                </a:lnTo>
                <a:lnTo>
                  <a:pt x="43160" y="39105"/>
                </a:lnTo>
                <a:lnTo>
                  <a:pt x="44202" y="38398"/>
                </a:lnTo>
                <a:lnTo>
                  <a:pt x="45318" y="37766"/>
                </a:lnTo>
                <a:lnTo>
                  <a:pt x="46434" y="37208"/>
                </a:lnTo>
                <a:lnTo>
                  <a:pt x="47588" y="36724"/>
                </a:lnTo>
                <a:lnTo>
                  <a:pt x="48778" y="36315"/>
                </a:lnTo>
                <a:lnTo>
                  <a:pt x="50006" y="35980"/>
                </a:lnTo>
                <a:lnTo>
                  <a:pt x="51234" y="35757"/>
                </a:lnTo>
                <a:lnTo>
                  <a:pt x="52499" y="35608"/>
                </a:lnTo>
                <a:lnTo>
                  <a:pt x="52499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7931233" y="2838648"/>
            <a:ext cx="1212765" cy="1117756"/>
          </a:xfrm>
          <a:custGeom>
            <a:avLst/>
            <a:gdLst/>
            <a:ahLst/>
            <a:cxnLst/>
            <a:rect l="0" t="0" r="0" b="0"/>
            <a:pathLst>
              <a:path w="38473" h="35459" extrusionOk="0">
                <a:moveTo>
                  <a:pt x="38472" y="1"/>
                </a:moveTo>
                <a:lnTo>
                  <a:pt x="37058" y="38"/>
                </a:lnTo>
                <a:lnTo>
                  <a:pt x="35682" y="150"/>
                </a:lnTo>
                <a:lnTo>
                  <a:pt x="34305" y="261"/>
                </a:lnTo>
                <a:lnTo>
                  <a:pt x="32928" y="447"/>
                </a:lnTo>
                <a:lnTo>
                  <a:pt x="31589" y="633"/>
                </a:lnTo>
                <a:lnTo>
                  <a:pt x="30212" y="857"/>
                </a:lnTo>
                <a:lnTo>
                  <a:pt x="28873" y="1117"/>
                </a:lnTo>
                <a:lnTo>
                  <a:pt x="27533" y="1415"/>
                </a:lnTo>
                <a:lnTo>
                  <a:pt x="26231" y="1750"/>
                </a:lnTo>
                <a:lnTo>
                  <a:pt x="24929" y="2122"/>
                </a:lnTo>
                <a:lnTo>
                  <a:pt x="23627" y="2531"/>
                </a:lnTo>
                <a:lnTo>
                  <a:pt x="22324" y="2940"/>
                </a:lnTo>
                <a:lnTo>
                  <a:pt x="21059" y="3424"/>
                </a:lnTo>
                <a:lnTo>
                  <a:pt x="19794" y="3908"/>
                </a:lnTo>
                <a:lnTo>
                  <a:pt x="18566" y="4428"/>
                </a:lnTo>
                <a:lnTo>
                  <a:pt x="17339" y="4987"/>
                </a:lnTo>
                <a:lnTo>
                  <a:pt x="16111" y="5545"/>
                </a:lnTo>
                <a:lnTo>
                  <a:pt x="14920" y="6177"/>
                </a:lnTo>
                <a:lnTo>
                  <a:pt x="13729" y="6810"/>
                </a:lnTo>
                <a:lnTo>
                  <a:pt x="12539" y="7479"/>
                </a:lnTo>
                <a:lnTo>
                  <a:pt x="11385" y="8186"/>
                </a:lnTo>
                <a:lnTo>
                  <a:pt x="10269" y="8893"/>
                </a:lnTo>
                <a:lnTo>
                  <a:pt x="9153" y="9675"/>
                </a:lnTo>
                <a:lnTo>
                  <a:pt x="8037" y="10456"/>
                </a:lnTo>
                <a:lnTo>
                  <a:pt x="6958" y="11275"/>
                </a:lnTo>
                <a:lnTo>
                  <a:pt x="5916" y="12093"/>
                </a:lnTo>
                <a:lnTo>
                  <a:pt x="4874" y="12986"/>
                </a:lnTo>
                <a:lnTo>
                  <a:pt x="3870" y="13879"/>
                </a:lnTo>
                <a:lnTo>
                  <a:pt x="2865" y="14772"/>
                </a:lnTo>
                <a:lnTo>
                  <a:pt x="1898" y="15739"/>
                </a:lnTo>
                <a:lnTo>
                  <a:pt x="930" y="16707"/>
                </a:lnTo>
                <a:lnTo>
                  <a:pt x="0" y="17711"/>
                </a:lnTo>
                <a:lnTo>
                  <a:pt x="37" y="17749"/>
                </a:lnTo>
                <a:lnTo>
                  <a:pt x="1005" y="18753"/>
                </a:lnTo>
                <a:lnTo>
                  <a:pt x="1935" y="19720"/>
                </a:lnTo>
                <a:lnTo>
                  <a:pt x="2939" y="20688"/>
                </a:lnTo>
                <a:lnTo>
                  <a:pt x="3907" y="21581"/>
                </a:lnTo>
                <a:lnTo>
                  <a:pt x="4949" y="22474"/>
                </a:lnTo>
                <a:lnTo>
                  <a:pt x="5990" y="23367"/>
                </a:lnTo>
                <a:lnTo>
                  <a:pt x="7069" y="24185"/>
                </a:lnTo>
                <a:lnTo>
                  <a:pt x="8148" y="25004"/>
                </a:lnTo>
                <a:lnTo>
                  <a:pt x="9265" y="25785"/>
                </a:lnTo>
                <a:lnTo>
                  <a:pt x="10381" y="26567"/>
                </a:lnTo>
                <a:lnTo>
                  <a:pt x="11534" y="27273"/>
                </a:lnTo>
                <a:lnTo>
                  <a:pt x="12688" y="27980"/>
                </a:lnTo>
                <a:lnTo>
                  <a:pt x="13841" y="28650"/>
                </a:lnTo>
                <a:lnTo>
                  <a:pt x="15069" y="29283"/>
                </a:lnTo>
                <a:lnTo>
                  <a:pt x="16260" y="29915"/>
                </a:lnTo>
                <a:lnTo>
                  <a:pt x="17487" y="30510"/>
                </a:lnTo>
                <a:lnTo>
                  <a:pt x="18715" y="31031"/>
                </a:lnTo>
                <a:lnTo>
                  <a:pt x="19980" y="31552"/>
                </a:lnTo>
                <a:lnTo>
                  <a:pt x="21245" y="32073"/>
                </a:lnTo>
                <a:lnTo>
                  <a:pt x="22510" y="32520"/>
                </a:lnTo>
                <a:lnTo>
                  <a:pt x="23775" y="32929"/>
                </a:lnTo>
                <a:lnTo>
                  <a:pt x="25078" y="33338"/>
                </a:lnTo>
                <a:lnTo>
                  <a:pt x="26380" y="33710"/>
                </a:lnTo>
                <a:lnTo>
                  <a:pt x="27719" y="34045"/>
                </a:lnTo>
                <a:lnTo>
                  <a:pt x="29022" y="34343"/>
                </a:lnTo>
                <a:lnTo>
                  <a:pt x="30361" y="34603"/>
                </a:lnTo>
                <a:lnTo>
                  <a:pt x="31700" y="34826"/>
                </a:lnTo>
                <a:lnTo>
                  <a:pt x="33040" y="35013"/>
                </a:lnTo>
                <a:lnTo>
                  <a:pt x="34379" y="35199"/>
                </a:lnTo>
                <a:lnTo>
                  <a:pt x="35756" y="35310"/>
                </a:lnTo>
                <a:lnTo>
                  <a:pt x="37095" y="35422"/>
                </a:lnTo>
                <a:lnTo>
                  <a:pt x="38472" y="35459"/>
                </a:lnTo>
                <a:lnTo>
                  <a:pt x="38472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23125" y="415950"/>
            <a:ext cx="6174900" cy="1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ubTitle" idx="1"/>
          </p:nvPr>
        </p:nvSpPr>
        <p:spPr>
          <a:xfrm>
            <a:off x="473325" y="2029950"/>
            <a:ext cx="3743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&amp; talking points">
  <p:cSld name="CUSTOM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75" y="0"/>
            <a:ext cx="9144000" cy="45045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7489075" y="548125"/>
            <a:ext cx="1654931" cy="2848909"/>
          </a:xfrm>
          <a:custGeom>
            <a:avLst/>
            <a:gdLst/>
            <a:ahLst/>
            <a:cxnLst/>
            <a:rect l="0" t="0" r="0" b="0"/>
            <a:pathLst>
              <a:path w="52500" h="90377" extrusionOk="0">
                <a:moveTo>
                  <a:pt x="52499" y="1"/>
                </a:moveTo>
                <a:lnTo>
                  <a:pt x="51271" y="75"/>
                </a:lnTo>
                <a:lnTo>
                  <a:pt x="50081" y="150"/>
                </a:lnTo>
                <a:lnTo>
                  <a:pt x="48890" y="224"/>
                </a:lnTo>
                <a:lnTo>
                  <a:pt x="47699" y="373"/>
                </a:lnTo>
                <a:lnTo>
                  <a:pt x="46509" y="522"/>
                </a:lnTo>
                <a:lnTo>
                  <a:pt x="45318" y="708"/>
                </a:lnTo>
                <a:lnTo>
                  <a:pt x="44128" y="894"/>
                </a:lnTo>
                <a:lnTo>
                  <a:pt x="42974" y="1154"/>
                </a:lnTo>
                <a:lnTo>
                  <a:pt x="41784" y="1415"/>
                </a:lnTo>
                <a:lnTo>
                  <a:pt x="40630" y="1675"/>
                </a:lnTo>
                <a:lnTo>
                  <a:pt x="39477" y="2010"/>
                </a:lnTo>
                <a:lnTo>
                  <a:pt x="38323" y="2345"/>
                </a:lnTo>
                <a:lnTo>
                  <a:pt x="37170" y="2680"/>
                </a:lnTo>
                <a:lnTo>
                  <a:pt x="36054" y="3089"/>
                </a:lnTo>
                <a:lnTo>
                  <a:pt x="34900" y="3498"/>
                </a:lnTo>
                <a:lnTo>
                  <a:pt x="33784" y="3945"/>
                </a:lnTo>
                <a:lnTo>
                  <a:pt x="32779" y="4354"/>
                </a:lnTo>
                <a:lnTo>
                  <a:pt x="31775" y="4800"/>
                </a:lnTo>
                <a:lnTo>
                  <a:pt x="30770" y="5284"/>
                </a:lnTo>
                <a:lnTo>
                  <a:pt x="29766" y="5768"/>
                </a:lnTo>
                <a:lnTo>
                  <a:pt x="28798" y="6289"/>
                </a:lnTo>
                <a:lnTo>
                  <a:pt x="27831" y="6810"/>
                </a:lnTo>
                <a:lnTo>
                  <a:pt x="26863" y="7368"/>
                </a:lnTo>
                <a:lnTo>
                  <a:pt x="25933" y="7926"/>
                </a:lnTo>
                <a:lnTo>
                  <a:pt x="24966" y="8521"/>
                </a:lnTo>
                <a:lnTo>
                  <a:pt x="24073" y="9116"/>
                </a:lnTo>
                <a:lnTo>
                  <a:pt x="23143" y="9749"/>
                </a:lnTo>
                <a:lnTo>
                  <a:pt x="22250" y="10381"/>
                </a:lnTo>
                <a:lnTo>
                  <a:pt x="21357" y="11051"/>
                </a:lnTo>
                <a:lnTo>
                  <a:pt x="20501" y="11721"/>
                </a:lnTo>
                <a:lnTo>
                  <a:pt x="19645" y="12428"/>
                </a:lnTo>
                <a:lnTo>
                  <a:pt x="18790" y="13135"/>
                </a:lnTo>
                <a:lnTo>
                  <a:pt x="17152" y="14623"/>
                </a:lnTo>
                <a:lnTo>
                  <a:pt x="15590" y="16148"/>
                </a:lnTo>
                <a:lnTo>
                  <a:pt x="14064" y="17748"/>
                </a:lnTo>
                <a:lnTo>
                  <a:pt x="12613" y="19385"/>
                </a:lnTo>
                <a:lnTo>
                  <a:pt x="11237" y="21134"/>
                </a:lnTo>
                <a:lnTo>
                  <a:pt x="9934" y="22883"/>
                </a:lnTo>
                <a:lnTo>
                  <a:pt x="9302" y="23776"/>
                </a:lnTo>
                <a:lnTo>
                  <a:pt x="8706" y="24706"/>
                </a:lnTo>
                <a:lnTo>
                  <a:pt x="8111" y="25636"/>
                </a:lnTo>
                <a:lnTo>
                  <a:pt x="7516" y="26566"/>
                </a:lnTo>
                <a:lnTo>
                  <a:pt x="6958" y="27534"/>
                </a:lnTo>
                <a:lnTo>
                  <a:pt x="6437" y="28538"/>
                </a:lnTo>
                <a:lnTo>
                  <a:pt x="5916" y="29543"/>
                </a:lnTo>
                <a:lnTo>
                  <a:pt x="5395" y="30548"/>
                </a:lnTo>
                <a:lnTo>
                  <a:pt x="4911" y="31552"/>
                </a:lnTo>
                <a:lnTo>
                  <a:pt x="4465" y="32557"/>
                </a:lnTo>
                <a:lnTo>
                  <a:pt x="4018" y="33599"/>
                </a:lnTo>
                <a:lnTo>
                  <a:pt x="3609" y="34640"/>
                </a:lnTo>
                <a:lnTo>
                  <a:pt x="3237" y="35719"/>
                </a:lnTo>
                <a:lnTo>
                  <a:pt x="2865" y="36761"/>
                </a:lnTo>
                <a:lnTo>
                  <a:pt x="2493" y="37840"/>
                </a:lnTo>
                <a:lnTo>
                  <a:pt x="2158" y="38919"/>
                </a:lnTo>
                <a:lnTo>
                  <a:pt x="1860" y="39998"/>
                </a:lnTo>
                <a:lnTo>
                  <a:pt x="1600" y="41077"/>
                </a:lnTo>
                <a:lnTo>
                  <a:pt x="1339" y="42156"/>
                </a:lnTo>
                <a:lnTo>
                  <a:pt x="1079" y="43272"/>
                </a:lnTo>
                <a:lnTo>
                  <a:pt x="856" y="44575"/>
                </a:lnTo>
                <a:lnTo>
                  <a:pt x="633" y="45840"/>
                </a:lnTo>
                <a:lnTo>
                  <a:pt x="446" y="47142"/>
                </a:lnTo>
                <a:lnTo>
                  <a:pt x="298" y="48444"/>
                </a:lnTo>
                <a:lnTo>
                  <a:pt x="186" y="49746"/>
                </a:lnTo>
                <a:lnTo>
                  <a:pt x="112" y="51086"/>
                </a:lnTo>
                <a:lnTo>
                  <a:pt x="37" y="52388"/>
                </a:lnTo>
                <a:lnTo>
                  <a:pt x="0" y="53690"/>
                </a:lnTo>
                <a:lnTo>
                  <a:pt x="37" y="54993"/>
                </a:lnTo>
                <a:lnTo>
                  <a:pt x="74" y="56332"/>
                </a:lnTo>
                <a:lnTo>
                  <a:pt x="112" y="57634"/>
                </a:lnTo>
                <a:lnTo>
                  <a:pt x="223" y="58936"/>
                </a:lnTo>
                <a:lnTo>
                  <a:pt x="372" y="60239"/>
                </a:lnTo>
                <a:lnTo>
                  <a:pt x="521" y="61541"/>
                </a:lnTo>
                <a:lnTo>
                  <a:pt x="707" y="62843"/>
                </a:lnTo>
                <a:lnTo>
                  <a:pt x="967" y="64145"/>
                </a:lnTo>
                <a:lnTo>
                  <a:pt x="1265" y="65596"/>
                </a:lnTo>
                <a:lnTo>
                  <a:pt x="1600" y="67048"/>
                </a:lnTo>
                <a:lnTo>
                  <a:pt x="1972" y="68499"/>
                </a:lnTo>
                <a:lnTo>
                  <a:pt x="2381" y="69950"/>
                </a:lnTo>
                <a:lnTo>
                  <a:pt x="2865" y="71364"/>
                </a:lnTo>
                <a:lnTo>
                  <a:pt x="3349" y="72777"/>
                </a:lnTo>
                <a:lnTo>
                  <a:pt x="3907" y="74154"/>
                </a:lnTo>
                <a:lnTo>
                  <a:pt x="4465" y="75568"/>
                </a:lnTo>
                <a:lnTo>
                  <a:pt x="5097" y="76907"/>
                </a:lnTo>
                <a:lnTo>
                  <a:pt x="5730" y="78247"/>
                </a:lnTo>
                <a:lnTo>
                  <a:pt x="6437" y="79586"/>
                </a:lnTo>
                <a:lnTo>
                  <a:pt x="7144" y="80889"/>
                </a:lnTo>
                <a:lnTo>
                  <a:pt x="7925" y="82191"/>
                </a:lnTo>
                <a:lnTo>
                  <a:pt x="8706" y="83456"/>
                </a:lnTo>
                <a:lnTo>
                  <a:pt x="9562" y="84684"/>
                </a:lnTo>
                <a:lnTo>
                  <a:pt x="10418" y="85911"/>
                </a:lnTo>
                <a:lnTo>
                  <a:pt x="11274" y="87065"/>
                </a:lnTo>
                <a:lnTo>
                  <a:pt x="12167" y="88181"/>
                </a:lnTo>
                <a:lnTo>
                  <a:pt x="13097" y="89297"/>
                </a:lnTo>
                <a:lnTo>
                  <a:pt x="14027" y="90376"/>
                </a:lnTo>
                <a:lnTo>
                  <a:pt x="14957" y="89372"/>
                </a:lnTo>
                <a:lnTo>
                  <a:pt x="15925" y="88404"/>
                </a:lnTo>
                <a:lnTo>
                  <a:pt x="16892" y="87437"/>
                </a:lnTo>
                <a:lnTo>
                  <a:pt x="17897" y="86544"/>
                </a:lnTo>
                <a:lnTo>
                  <a:pt x="18901" y="85651"/>
                </a:lnTo>
                <a:lnTo>
                  <a:pt x="19943" y="84758"/>
                </a:lnTo>
                <a:lnTo>
                  <a:pt x="20985" y="83940"/>
                </a:lnTo>
                <a:lnTo>
                  <a:pt x="22064" y="83121"/>
                </a:lnTo>
                <a:lnTo>
                  <a:pt x="23180" y="82340"/>
                </a:lnTo>
                <a:lnTo>
                  <a:pt x="24296" y="81558"/>
                </a:lnTo>
                <a:lnTo>
                  <a:pt x="25412" y="80851"/>
                </a:lnTo>
                <a:lnTo>
                  <a:pt x="26566" y="80144"/>
                </a:lnTo>
                <a:lnTo>
                  <a:pt x="27756" y="79475"/>
                </a:lnTo>
                <a:lnTo>
                  <a:pt x="28947" y="78842"/>
                </a:lnTo>
                <a:lnTo>
                  <a:pt x="30138" y="78210"/>
                </a:lnTo>
                <a:lnTo>
                  <a:pt x="31366" y="77652"/>
                </a:lnTo>
                <a:lnTo>
                  <a:pt x="32593" y="77093"/>
                </a:lnTo>
                <a:lnTo>
                  <a:pt x="33821" y="76573"/>
                </a:lnTo>
                <a:lnTo>
                  <a:pt x="35086" y="76089"/>
                </a:lnTo>
                <a:lnTo>
                  <a:pt x="36351" y="75605"/>
                </a:lnTo>
                <a:lnTo>
                  <a:pt x="37654" y="75196"/>
                </a:lnTo>
                <a:lnTo>
                  <a:pt x="38956" y="74787"/>
                </a:lnTo>
                <a:lnTo>
                  <a:pt x="40258" y="74415"/>
                </a:lnTo>
                <a:lnTo>
                  <a:pt x="41560" y="74080"/>
                </a:lnTo>
                <a:lnTo>
                  <a:pt x="42900" y="73782"/>
                </a:lnTo>
                <a:lnTo>
                  <a:pt x="44239" y="73522"/>
                </a:lnTo>
                <a:lnTo>
                  <a:pt x="45616" y="73298"/>
                </a:lnTo>
                <a:lnTo>
                  <a:pt x="46955" y="73112"/>
                </a:lnTo>
                <a:lnTo>
                  <a:pt x="48332" y="72926"/>
                </a:lnTo>
                <a:lnTo>
                  <a:pt x="49709" y="72815"/>
                </a:lnTo>
                <a:lnTo>
                  <a:pt x="51085" y="72703"/>
                </a:lnTo>
                <a:lnTo>
                  <a:pt x="52499" y="72666"/>
                </a:lnTo>
                <a:lnTo>
                  <a:pt x="52499" y="72554"/>
                </a:lnTo>
                <a:lnTo>
                  <a:pt x="51420" y="72443"/>
                </a:lnTo>
                <a:lnTo>
                  <a:pt x="50378" y="72257"/>
                </a:lnTo>
                <a:lnTo>
                  <a:pt x="49337" y="71996"/>
                </a:lnTo>
                <a:lnTo>
                  <a:pt x="48295" y="71698"/>
                </a:lnTo>
                <a:lnTo>
                  <a:pt x="47290" y="71326"/>
                </a:lnTo>
                <a:lnTo>
                  <a:pt x="46323" y="70880"/>
                </a:lnTo>
                <a:lnTo>
                  <a:pt x="45355" y="70396"/>
                </a:lnTo>
                <a:lnTo>
                  <a:pt x="44425" y="69875"/>
                </a:lnTo>
                <a:lnTo>
                  <a:pt x="43532" y="69280"/>
                </a:lnTo>
                <a:lnTo>
                  <a:pt x="42676" y="68647"/>
                </a:lnTo>
                <a:lnTo>
                  <a:pt x="41858" y="67978"/>
                </a:lnTo>
                <a:lnTo>
                  <a:pt x="41077" y="67234"/>
                </a:lnTo>
                <a:lnTo>
                  <a:pt x="40332" y="66489"/>
                </a:lnTo>
                <a:lnTo>
                  <a:pt x="39625" y="65671"/>
                </a:lnTo>
                <a:lnTo>
                  <a:pt x="38993" y="64815"/>
                </a:lnTo>
                <a:lnTo>
                  <a:pt x="38398" y="63922"/>
                </a:lnTo>
                <a:lnTo>
                  <a:pt x="38435" y="63885"/>
                </a:lnTo>
                <a:lnTo>
                  <a:pt x="37951" y="63066"/>
                </a:lnTo>
                <a:lnTo>
                  <a:pt x="37505" y="62211"/>
                </a:lnTo>
                <a:lnTo>
                  <a:pt x="37095" y="61318"/>
                </a:lnTo>
                <a:lnTo>
                  <a:pt x="36761" y="60462"/>
                </a:lnTo>
                <a:lnTo>
                  <a:pt x="36426" y="59532"/>
                </a:lnTo>
                <a:lnTo>
                  <a:pt x="36165" y="58602"/>
                </a:lnTo>
                <a:lnTo>
                  <a:pt x="35979" y="57671"/>
                </a:lnTo>
                <a:lnTo>
                  <a:pt x="35830" y="56741"/>
                </a:lnTo>
                <a:lnTo>
                  <a:pt x="35682" y="55774"/>
                </a:lnTo>
                <a:lnTo>
                  <a:pt x="35644" y="54844"/>
                </a:lnTo>
                <a:lnTo>
                  <a:pt x="35607" y="53876"/>
                </a:lnTo>
                <a:lnTo>
                  <a:pt x="35644" y="52909"/>
                </a:lnTo>
                <a:lnTo>
                  <a:pt x="35719" y="51979"/>
                </a:lnTo>
                <a:lnTo>
                  <a:pt x="35868" y="51011"/>
                </a:lnTo>
                <a:lnTo>
                  <a:pt x="36054" y="50081"/>
                </a:lnTo>
                <a:lnTo>
                  <a:pt x="36277" y="49114"/>
                </a:lnTo>
                <a:lnTo>
                  <a:pt x="36500" y="48370"/>
                </a:lnTo>
                <a:lnTo>
                  <a:pt x="36761" y="47663"/>
                </a:lnTo>
                <a:lnTo>
                  <a:pt x="37021" y="46919"/>
                </a:lnTo>
                <a:lnTo>
                  <a:pt x="37356" y="46212"/>
                </a:lnTo>
                <a:lnTo>
                  <a:pt x="37691" y="45542"/>
                </a:lnTo>
                <a:lnTo>
                  <a:pt x="38063" y="44872"/>
                </a:lnTo>
                <a:lnTo>
                  <a:pt x="38472" y="44203"/>
                </a:lnTo>
                <a:lnTo>
                  <a:pt x="38881" y="43533"/>
                </a:lnTo>
                <a:lnTo>
                  <a:pt x="39328" y="42937"/>
                </a:lnTo>
                <a:lnTo>
                  <a:pt x="39812" y="42305"/>
                </a:lnTo>
                <a:lnTo>
                  <a:pt x="40332" y="41710"/>
                </a:lnTo>
                <a:lnTo>
                  <a:pt x="40853" y="41152"/>
                </a:lnTo>
                <a:lnTo>
                  <a:pt x="41411" y="40631"/>
                </a:lnTo>
                <a:lnTo>
                  <a:pt x="41970" y="40073"/>
                </a:lnTo>
                <a:lnTo>
                  <a:pt x="42565" y="39589"/>
                </a:lnTo>
                <a:lnTo>
                  <a:pt x="43160" y="39105"/>
                </a:lnTo>
                <a:lnTo>
                  <a:pt x="44202" y="38398"/>
                </a:lnTo>
                <a:lnTo>
                  <a:pt x="45318" y="37766"/>
                </a:lnTo>
                <a:lnTo>
                  <a:pt x="46434" y="37208"/>
                </a:lnTo>
                <a:lnTo>
                  <a:pt x="47588" y="36724"/>
                </a:lnTo>
                <a:lnTo>
                  <a:pt x="48778" y="36315"/>
                </a:lnTo>
                <a:lnTo>
                  <a:pt x="50006" y="35980"/>
                </a:lnTo>
                <a:lnTo>
                  <a:pt x="51234" y="35757"/>
                </a:lnTo>
                <a:lnTo>
                  <a:pt x="52499" y="35608"/>
                </a:lnTo>
                <a:lnTo>
                  <a:pt x="52499" y="1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7931233" y="2838648"/>
            <a:ext cx="1212765" cy="1117756"/>
          </a:xfrm>
          <a:custGeom>
            <a:avLst/>
            <a:gdLst/>
            <a:ahLst/>
            <a:cxnLst/>
            <a:rect l="0" t="0" r="0" b="0"/>
            <a:pathLst>
              <a:path w="38473" h="35459" extrusionOk="0">
                <a:moveTo>
                  <a:pt x="38472" y="1"/>
                </a:moveTo>
                <a:lnTo>
                  <a:pt x="37058" y="38"/>
                </a:lnTo>
                <a:lnTo>
                  <a:pt x="35682" y="150"/>
                </a:lnTo>
                <a:lnTo>
                  <a:pt x="34305" y="261"/>
                </a:lnTo>
                <a:lnTo>
                  <a:pt x="32928" y="447"/>
                </a:lnTo>
                <a:lnTo>
                  <a:pt x="31589" y="633"/>
                </a:lnTo>
                <a:lnTo>
                  <a:pt x="30212" y="857"/>
                </a:lnTo>
                <a:lnTo>
                  <a:pt x="28873" y="1117"/>
                </a:lnTo>
                <a:lnTo>
                  <a:pt x="27533" y="1415"/>
                </a:lnTo>
                <a:lnTo>
                  <a:pt x="26231" y="1750"/>
                </a:lnTo>
                <a:lnTo>
                  <a:pt x="24929" y="2122"/>
                </a:lnTo>
                <a:lnTo>
                  <a:pt x="23627" y="2531"/>
                </a:lnTo>
                <a:lnTo>
                  <a:pt x="22324" y="2940"/>
                </a:lnTo>
                <a:lnTo>
                  <a:pt x="21059" y="3424"/>
                </a:lnTo>
                <a:lnTo>
                  <a:pt x="19794" y="3908"/>
                </a:lnTo>
                <a:lnTo>
                  <a:pt x="18566" y="4428"/>
                </a:lnTo>
                <a:lnTo>
                  <a:pt x="17339" y="4987"/>
                </a:lnTo>
                <a:lnTo>
                  <a:pt x="16111" y="5545"/>
                </a:lnTo>
                <a:lnTo>
                  <a:pt x="14920" y="6177"/>
                </a:lnTo>
                <a:lnTo>
                  <a:pt x="13729" y="6810"/>
                </a:lnTo>
                <a:lnTo>
                  <a:pt x="12539" y="7479"/>
                </a:lnTo>
                <a:lnTo>
                  <a:pt x="11385" y="8186"/>
                </a:lnTo>
                <a:lnTo>
                  <a:pt x="10269" y="8893"/>
                </a:lnTo>
                <a:lnTo>
                  <a:pt x="9153" y="9675"/>
                </a:lnTo>
                <a:lnTo>
                  <a:pt x="8037" y="10456"/>
                </a:lnTo>
                <a:lnTo>
                  <a:pt x="6958" y="11275"/>
                </a:lnTo>
                <a:lnTo>
                  <a:pt x="5916" y="12093"/>
                </a:lnTo>
                <a:lnTo>
                  <a:pt x="4874" y="12986"/>
                </a:lnTo>
                <a:lnTo>
                  <a:pt x="3870" y="13879"/>
                </a:lnTo>
                <a:lnTo>
                  <a:pt x="2865" y="14772"/>
                </a:lnTo>
                <a:lnTo>
                  <a:pt x="1898" y="15739"/>
                </a:lnTo>
                <a:lnTo>
                  <a:pt x="930" y="16707"/>
                </a:lnTo>
                <a:lnTo>
                  <a:pt x="0" y="17711"/>
                </a:lnTo>
                <a:lnTo>
                  <a:pt x="37" y="17749"/>
                </a:lnTo>
                <a:lnTo>
                  <a:pt x="1005" y="18753"/>
                </a:lnTo>
                <a:lnTo>
                  <a:pt x="1935" y="19720"/>
                </a:lnTo>
                <a:lnTo>
                  <a:pt x="2939" y="20688"/>
                </a:lnTo>
                <a:lnTo>
                  <a:pt x="3907" y="21581"/>
                </a:lnTo>
                <a:lnTo>
                  <a:pt x="4949" y="22474"/>
                </a:lnTo>
                <a:lnTo>
                  <a:pt x="5990" y="23367"/>
                </a:lnTo>
                <a:lnTo>
                  <a:pt x="7069" y="24185"/>
                </a:lnTo>
                <a:lnTo>
                  <a:pt x="8148" y="25004"/>
                </a:lnTo>
                <a:lnTo>
                  <a:pt x="9265" y="25785"/>
                </a:lnTo>
                <a:lnTo>
                  <a:pt x="10381" y="26567"/>
                </a:lnTo>
                <a:lnTo>
                  <a:pt x="11534" y="27273"/>
                </a:lnTo>
                <a:lnTo>
                  <a:pt x="12688" y="27980"/>
                </a:lnTo>
                <a:lnTo>
                  <a:pt x="13841" y="28650"/>
                </a:lnTo>
                <a:lnTo>
                  <a:pt x="15069" y="29283"/>
                </a:lnTo>
                <a:lnTo>
                  <a:pt x="16260" y="29915"/>
                </a:lnTo>
                <a:lnTo>
                  <a:pt x="17487" y="30510"/>
                </a:lnTo>
                <a:lnTo>
                  <a:pt x="18715" y="31031"/>
                </a:lnTo>
                <a:lnTo>
                  <a:pt x="19980" y="31552"/>
                </a:lnTo>
                <a:lnTo>
                  <a:pt x="21245" y="32073"/>
                </a:lnTo>
                <a:lnTo>
                  <a:pt x="22510" y="32520"/>
                </a:lnTo>
                <a:lnTo>
                  <a:pt x="23775" y="32929"/>
                </a:lnTo>
                <a:lnTo>
                  <a:pt x="25078" y="33338"/>
                </a:lnTo>
                <a:lnTo>
                  <a:pt x="26380" y="33710"/>
                </a:lnTo>
                <a:lnTo>
                  <a:pt x="27719" y="34045"/>
                </a:lnTo>
                <a:lnTo>
                  <a:pt x="29022" y="34343"/>
                </a:lnTo>
                <a:lnTo>
                  <a:pt x="30361" y="34603"/>
                </a:lnTo>
                <a:lnTo>
                  <a:pt x="31700" y="34826"/>
                </a:lnTo>
                <a:lnTo>
                  <a:pt x="33040" y="35013"/>
                </a:lnTo>
                <a:lnTo>
                  <a:pt x="34379" y="35199"/>
                </a:lnTo>
                <a:lnTo>
                  <a:pt x="35756" y="35310"/>
                </a:lnTo>
                <a:lnTo>
                  <a:pt x="37095" y="35422"/>
                </a:lnTo>
                <a:lnTo>
                  <a:pt x="38472" y="35459"/>
                </a:lnTo>
                <a:lnTo>
                  <a:pt x="38472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subTitle" idx="1"/>
          </p:nvPr>
        </p:nvSpPr>
        <p:spPr>
          <a:xfrm>
            <a:off x="480500" y="2029950"/>
            <a:ext cx="3743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23125" y="415975"/>
            <a:ext cx="61749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Slide">
  <p:cSld name="CUSTOM_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75" y="0"/>
            <a:ext cx="9144000" cy="9993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75" y="999475"/>
            <a:ext cx="9144000" cy="350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6170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257235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body" idx="3"/>
          </p:nvPr>
        </p:nvSpPr>
        <p:spPr>
          <a:xfrm>
            <a:off x="468300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4"/>
          </p:nvPr>
        </p:nvSpPr>
        <p:spPr>
          <a:xfrm>
            <a:off x="6793650" y="2381025"/>
            <a:ext cx="1847700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subTitle" idx="5"/>
          </p:nvPr>
        </p:nvSpPr>
        <p:spPr>
          <a:xfrm>
            <a:off x="466175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subTitle" idx="6"/>
          </p:nvPr>
        </p:nvSpPr>
        <p:spPr>
          <a:xfrm>
            <a:off x="2572350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ubTitle" idx="7"/>
          </p:nvPr>
        </p:nvSpPr>
        <p:spPr>
          <a:xfrm>
            <a:off x="4683000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subTitle" idx="8"/>
          </p:nvPr>
        </p:nvSpPr>
        <p:spPr>
          <a:xfrm>
            <a:off x="6793650" y="1856250"/>
            <a:ext cx="2110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73325" y="1252125"/>
            <a:ext cx="56082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title" idx="9"/>
          </p:nvPr>
        </p:nvSpPr>
        <p:spPr>
          <a:xfrm>
            <a:off x="473325" y="212850"/>
            <a:ext cx="56082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1">
  <p:cSld name="CUSTOM_5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0" y="0"/>
            <a:ext cx="4586100" cy="45042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579019" y="-5"/>
            <a:ext cx="45693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566575" y="2667900"/>
            <a:ext cx="34137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ubTitle" idx="2"/>
          </p:nvPr>
        </p:nvSpPr>
        <p:spPr>
          <a:xfrm>
            <a:off x="566575" y="2008100"/>
            <a:ext cx="3456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566575" y="566575"/>
            <a:ext cx="3456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title" idx="3"/>
          </p:nvPr>
        </p:nvSpPr>
        <p:spPr>
          <a:xfrm>
            <a:off x="6172975" y="1812400"/>
            <a:ext cx="13830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ubTitle" idx="4"/>
          </p:nvPr>
        </p:nvSpPr>
        <p:spPr>
          <a:xfrm>
            <a:off x="5136175" y="3915775"/>
            <a:ext cx="3456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2">
  <p:cSld name="CUSTOM_6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0" y="0"/>
            <a:ext cx="45861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4579019" y="-5"/>
            <a:ext cx="4569300" cy="4504200"/>
          </a:xfrm>
          <a:prstGeom prst="rect">
            <a:avLst/>
          </a:prstGeom>
          <a:solidFill>
            <a:srgbClr val="BDC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544775" y="2687950"/>
            <a:ext cx="34137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ubTitle" idx="2"/>
          </p:nvPr>
        </p:nvSpPr>
        <p:spPr>
          <a:xfrm>
            <a:off x="544775" y="2028150"/>
            <a:ext cx="3456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544775" y="586625"/>
            <a:ext cx="3456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title" idx="3"/>
          </p:nvPr>
        </p:nvSpPr>
        <p:spPr>
          <a:xfrm>
            <a:off x="6172975" y="1812400"/>
            <a:ext cx="13830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subTitle" idx="4"/>
          </p:nvPr>
        </p:nvSpPr>
        <p:spPr>
          <a:xfrm>
            <a:off x="5136175" y="3915775"/>
            <a:ext cx="3456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Slide 1">
  <p:cSld name="CUSTOM_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-44" y="999300"/>
            <a:ext cx="9144000" cy="350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606950" y="203506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606950" y="249968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606950" y="29577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606950" y="34277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60695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2661650" y="1829300"/>
            <a:ext cx="18516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subTitle" idx="2"/>
          </p:nvPr>
        </p:nvSpPr>
        <p:spPr>
          <a:xfrm>
            <a:off x="2661650" y="1098650"/>
            <a:ext cx="1851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title" idx="3"/>
          </p:nvPr>
        </p:nvSpPr>
        <p:spPr>
          <a:xfrm>
            <a:off x="788900" y="2041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title" idx="4"/>
          </p:nvPr>
        </p:nvSpPr>
        <p:spPr>
          <a:xfrm>
            <a:off x="788900" y="2499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title" idx="5"/>
          </p:nvPr>
        </p:nvSpPr>
        <p:spPr>
          <a:xfrm>
            <a:off x="788900" y="2963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title" idx="6"/>
          </p:nvPr>
        </p:nvSpPr>
        <p:spPr>
          <a:xfrm>
            <a:off x="788900" y="3427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606950" y="38917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title" idx="7"/>
          </p:nvPr>
        </p:nvSpPr>
        <p:spPr>
          <a:xfrm>
            <a:off x="788900" y="389173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606950" y="1570435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01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title" idx="8"/>
          </p:nvPr>
        </p:nvSpPr>
        <p:spPr>
          <a:xfrm>
            <a:off x="788900" y="157711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ubTitle" idx="9"/>
          </p:nvPr>
        </p:nvSpPr>
        <p:spPr>
          <a:xfrm>
            <a:off x="606950" y="1098650"/>
            <a:ext cx="1994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13"/>
          </p:nvPr>
        </p:nvSpPr>
        <p:spPr>
          <a:xfrm>
            <a:off x="4741307" y="1829300"/>
            <a:ext cx="18516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subTitle" idx="14"/>
          </p:nvPr>
        </p:nvSpPr>
        <p:spPr>
          <a:xfrm>
            <a:off x="4741300" y="1098650"/>
            <a:ext cx="1880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15"/>
          </p:nvPr>
        </p:nvSpPr>
        <p:spPr>
          <a:xfrm>
            <a:off x="6948157" y="1829300"/>
            <a:ext cx="18516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ubTitle" idx="16"/>
          </p:nvPr>
        </p:nvSpPr>
        <p:spPr>
          <a:xfrm>
            <a:off x="6948150" y="1098650"/>
            <a:ext cx="18018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lanatory slide">
  <p:cSld name="CUSTOM_8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/>
        </p:nvSpPr>
        <p:spPr>
          <a:xfrm>
            <a:off x="-5200" y="2751725"/>
            <a:ext cx="91569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-5200" y="999300"/>
            <a:ext cx="3052200" cy="1752600"/>
          </a:xfrm>
          <a:prstGeom prst="rect">
            <a:avLst/>
          </a:prstGeom>
          <a:solidFill>
            <a:srgbClr val="00486B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3047104" y="999300"/>
            <a:ext cx="3052200" cy="1752600"/>
          </a:xfrm>
          <a:prstGeom prst="rect">
            <a:avLst/>
          </a:prstGeom>
          <a:solidFill>
            <a:srgbClr val="BDC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6099407" y="999300"/>
            <a:ext cx="3052200" cy="1752600"/>
          </a:xfrm>
          <a:prstGeom prst="rect">
            <a:avLst/>
          </a:prstGeom>
          <a:solidFill>
            <a:srgbClr val="003C59">
              <a:alpha val="34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2201700" y="156625"/>
            <a:ext cx="4740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subTitle" idx="1"/>
          </p:nvPr>
        </p:nvSpPr>
        <p:spPr>
          <a:xfrm>
            <a:off x="343425" y="1186375"/>
            <a:ext cx="2355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subTitle" idx="2"/>
          </p:nvPr>
        </p:nvSpPr>
        <p:spPr>
          <a:xfrm>
            <a:off x="3395700" y="1186375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ubTitle" idx="3"/>
          </p:nvPr>
        </p:nvSpPr>
        <p:spPr>
          <a:xfrm>
            <a:off x="6448100" y="1186375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4"/>
          </p:nvPr>
        </p:nvSpPr>
        <p:spPr>
          <a:xfrm>
            <a:off x="343425" y="1801500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5"/>
          </p:nvPr>
        </p:nvSpPr>
        <p:spPr>
          <a:xfrm>
            <a:off x="3395776" y="1801500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6"/>
          </p:nvPr>
        </p:nvSpPr>
        <p:spPr>
          <a:xfrm>
            <a:off x="6448100" y="1801500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subTitle" idx="7"/>
          </p:nvPr>
        </p:nvSpPr>
        <p:spPr>
          <a:xfrm>
            <a:off x="343425" y="2854350"/>
            <a:ext cx="2355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ubTitle" idx="8"/>
          </p:nvPr>
        </p:nvSpPr>
        <p:spPr>
          <a:xfrm>
            <a:off x="3395700" y="2854350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subTitle" idx="9"/>
          </p:nvPr>
        </p:nvSpPr>
        <p:spPr>
          <a:xfrm>
            <a:off x="6448100" y="2854350"/>
            <a:ext cx="233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8C0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body" idx="13"/>
          </p:nvPr>
        </p:nvSpPr>
        <p:spPr>
          <a:xfrm>
            <a:off x="343425" y="3255925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body" idx="14"/>
          </p:nvPr>
        </p:nvSpPr>
        <p:spPr>
          <a:xfrm>
            <a:off x="3395776" y="3255925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5"/>
          </p:nvPr>
        </p:nvSpPr>
        <p:spPr>
          <a:xfrm>
            <a:off x="6448100" y="3255925"/>
            <a:ext cx="2334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 Highlight  Slide">
  <p:cSld name="CUSTOM_10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2102" y="0"/>
            <a:ext cx="9144000" cy="45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579925" y="1091875"/>
            <a:ext cx="2814900" cy="27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14350" dist="19050" dir="5400000" algn="bl" rotWithShape="0">
              <a:srgbClr val="666666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860350" y="1983500"/>
            <a:ext cx="22881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44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2"/>
          </p:nvPr>
        </p:nvSpPr>
        <p:spPr>
          <a:xfrm>
            <a:off x="860350" y="1323700"/>
            <a:ext cx="22377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8C0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544775" y="259975"/>
            <a:ext cx="4812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s Slide 2">
  <p:cSld name="CUSTOM_1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0" y="999300"/>
            <a:ext cx="3039300" cy="3504900"/>
          </a:xfrm>
          <a:prstGeom prst="rect">
            <a:avLst/>
          </a:pr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606950" y="182930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606950" y="243020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606950" y="306235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606950" y="3706450"/>
            <a:ext cx="1647600" cy="328200"/>
          </a:xfrm>
          <a:prstGeom prst="roundRect">
            <a:avLst>
              <a:gd name="adj" fmla="val 50000"/>
            </a:avLst>
          </a:prstGeom>
          <a:solidFill>
            <a:srgbClr val="B1BFC7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3044361" y="999300"/>
            <a:ext cx="3049800" cy="350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6094175" y="999300"/>
            <a:ext cx="3049800" cy="3504900"/>
          </a:xfrm>
          <a:prstGeom prst="rect">
            <a:avLst/>
          </a:prstGeom>
          <a:solidFill>
            <a:srgbClr val="BDC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2201700" y="243825"/>
            <a:ext cx="4740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subTitle" idx="1"/>
          </p:nvPr>
        </p:nvSpPr>
        <p:spPr>
          <a:xfrm>
            <a:off x="606950" y="11923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2"/>
          </p:nvPr>
        </p:nvSpPr>
        <p:spPr>
          <a:xfrm>
            <a:off x="3413675" y="1829300"/>
            <a:ext cx="23061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subTitle" idx="3"/>
          </p:nvPr>
        </p:nvSpPr>
        <p:spPr>
          <a:xfrm>
            <a:off x="3413663" y="11923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2E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subTitle" idx="4"/>
          </p:nvPr>
        </p:nvSpPr>
        <p:spPr>
          <a:xfrm>
            <a:off x="6466013" y="1192350"/>
            <a:ext cx="1878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2E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5"/>
          </p:nvPr>
        </p:nvSpPr>
        <p:spPr>
          <a:xfrm>
            <a:off x="6466025" y="1829300"/>
            <a:ext cx="23061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●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○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 Light"/>
              <a:buChar char="■"/>
              <a:defRPr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title" idx="6"/>
          </p:nvPr>
        </p:nvSpPr>
        <p:spPr>
          <a:xfrm>
            <a:off x="788900" y="1835975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title" idx="7"/>
          </p:nvPr>
        </p:nvSpPr>
        <p:spPr>
          <a:xfrm>
            <a:off x="788900" y="243025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title" idx="8"/>
          </p:nvPr>
        </p:nvSpPr>
        <p:spPr>
          <a:xfrm>
            <a:off x="788900" y="306835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title" idx="9"/>
          </p:nvPr>
        </p:nvSpPr>
        <p:spPr>
          <a:xfrm>
            <a:off x="788900" y="3706450"/>
            <a:ext cx="1262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ted Slide">
  <p:cSld name="CUSTOM_13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-28675" y="-35836"/>
            <a:ext cx="9201214" cy="5209774"/>
          </a:xfrm>
          <a:custGeom>
            <a:avLst/>
            <a:gdLst/>
            <a:ahLst/>
            <a:cxnLst/>
            <a:rect l="0" t="0" r="0" b="0"/>
            <a:pathLst>
              <a:path w="147876" h="10167" extrusionOk="0">
                <a:moveTo>
                  <a:pt x="0" y="0"/>
                </a:moveTo>
                <a:lnTo>
                  <a:pt x="0" y="10167"/>
                </a:lnTo>
                <a:lnTo>
                  <a:pt x="147876" y="10167"/>
                </a:lnTo>
                <a:lnTo>
                  <a:pt x="14787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07814" y="4744568"/>
            <a:ext cx="113158" cy="94113"/>
          </a:xfrm>
          <a:custGeom>
            <a:avLst/>
            <a:gdLst/>
            <a:ahLst/>
            <a:cxnLst/>
            <a:rect l="0" t="0" r="0" b="0"/>
            <a:pathLst>
              <a:path w="1830" h="1522" extrusionOk="0">
                <a:moveTo>
                  <a:pt x="886" y="1"/>
                </a:moveTo>
                <a:lnTo>
                  <a:pt x="732" y="20"/>
                </a:lnTo>
                <a:lnTo>
                  <a:pt x="559" y="58"/>
                </a:lnTo>
                <a:lnTo>
                  <a:pt x="443" y="135"/>
                </a:lnTo>
                <a:lnTo>
                  <a:pt x="309" y="212"/>
                </a:lnTo>
                <a:lnTo>
                  <a:pt x="212" y="328"/>
                </a:lnTo>
                <a:lnTo>
                  <a:pt x="116" y="444"/>
                </a:lnTo>
                <a:lnTo>
                  <a:pt x="58" y="578"/>
                </a:lnTo>
                <a:lnTo>
                  <a:pt x="20" y="732"/>
                </a:lnTo>
                <a:lnTo>
                  <a:pt x="1" y="906"/>
                </a:lnTo>
                <a:lnTo>
                  <a:pt x="20" y="1079"/>
                </a:lnTo>
                <a:lnTo>
                  <a:pt x="78" y="1272"/>
                </a:lnTo>
                <a:lnTo>
                  <a:pt x="174" y="1445"/>
                </a:lnTo>
                <a:lnTo>
                  <a:pt x="232" y="1522"/>
                </a:lnTo>
                <a:lnTo>
                  <a:pt x="366" y="1387"/>
                </a:lnTo>
                <a:lnTo>
                  <a:pt x="540" y="1291"/>
                </a:lnTo>
                <a:lnTo>
                  <a:pt x="713" y="1233"/>
                </a:lnTo>
                <a:lnTo>
                  <a:pt x="906" y="1214"/>
                </a:lnTo>
                <a:lnTo>
                  <a:pt x="829" y="1214"/>
                </a:lnTo>
                <a:lnTo>
                  <a:pt x="752" y="1175"/>
                </a:lnTo>
                <a:lnTo>
                  <a:pt x="694" y="1137"/>
                </a:lnTo>
                <a:lnTo>
                  <a:pt x="636" y="1079"/>
                </a:lnTo>
                <a:lnTo>
                  <a:pt x="655" y="1079"/>
                </a:lnTo>
                <a:lnTo>
                  <a:pt x="617" y="1021"/>
                </a:lnTo>
                <a:lnTo>
                  <a:pt x="597" y="944"/>
                </a:lnTo>
                <a:lnTo>
                  <a:pt x="597" y="886"/>
                </a:lnTo>
                <a:lnTo>
                  <a:pt x="617" y="829"/>
                </a:lnTo>
                <a:lnTo>
                  <a:pt x="655" y="732"/>
                </a:lnTo>
                <a:lnTo>
                  <a:pt x="732" y="655"/>
                </a:lnTo>
                <a:lnTo>
                  <a:pt x="829" y="598"/>
                </a:lnTo>
                <a:lnTo>
                  <a:pt x="1002" y="598"/>
                </a:lnTo>
                <a:lnTo>
                  <a:pt x="1060" y="617"/>
                </a:lnTo>
                <a:lnTo>
                  <a:pt x="1098" y="655"/>
                </a:lnTo>
                <a:lnTo>
                  <a:pt x="1156" y="694"/>
                </a:lnTo>
                <a:lnTo>
                  <a:pt x="1194" y="752"/>
                </a:lnTo>
                <a:lnTo>
                  <a:pt x="1214" y="809"/>
                </a:lnTo>
                <a:lnTo>
                  <a:pt x="1214" y="886"/>
                </a:lnTo>
                <a:lnTo>
                  <a:pt x="1214" y="944"/>
                </a:lnTo>
                <a:lnTo>
                  <a:pt x="1368" y="1002"/>
                </a:lnTo>
                <a:lnTo>
                  <a:pt x="1502" y="1060"/>
                </a:lnTo>
                <a:lnTo>
                  <a:pt x="1637" y="1137"/>
                </a:lnTo>
                <a:lnTo>
                  <a:pt x="1753" y="1252"/>
                </a:lnTo>
                <a:lnTo>
                  <a:pt x="1811" y="1079"/>
                </a:lnTo>
                <a:lnTo>
                  <a:pt x="1830" y="906"/>
                </a:lnTo>
                <a:lnTo>
                  <a:pt x="1811" y="732"/>
                </a:lnTo>
                <a:lnTo>
                  <a:pt x="1753" y="578"/>
                </a:lnTo>
                <a:lnTo>
                  <a:pt x="1676" y="424"/>
                </a:lnTo>
                <a:lnTo>
                  <a:pt x="1579" y="290"/>
                </a:lnTo>
                <a:lnTo>
                  <a:pt x="1445" y="174"/>
                </a:lnTo>
                <a:lnTo>
                  <a:pt x="1291" y="78"/>
                </a:lnTo>
                <a:lnTo>
                  <a:pt x="1194" y="39"/>
                </a:lnTo>
                <a:lnTo>
                  <a:pt x="1098" y="20"/>
                </a:lnTo>
                <a:lnTo>
                  <a:pt x="886" y="1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607814" y="4838620"/>
            <a:ext cx="113158" cy="94113"/>
          </a:xfrm>
          <a:custGeom>
            <a:avLst/>
            <a:gdLst/>
            <a:ahLst/>
            <a:cxnLst/>
            <a:rect l="0" t="0" r="0" b="0"/>
            <a:pathLst>
              <a:path w="1830" h="1522" extrusionOk="0">
                <a:moveTo>
                  <a:pt x="1579" y="1"/>
                </a:moveTo>
                <a:lnTo>
                  <a:pt x="1464" y="116"/>
                </a:lnTo>
                <a:lnTo>
                  <a:pt x="1310" y="213"/>
                </a:lnTo>
                <a:lnTo>
                  <a:pt x="1137" y="270"/>
                </a:lnTo>
                <a:lnTo>
                  <a:pt x="944" y="290"/>
                </a:lnTo>
                <a:lnTo>
                  <a:pt x="925" y="290"/>
                </a:lnTo>
                <a:lnTo>
                  <a:pt x="1002" y="309"/>
                </a:lnTo>
                <a:lnTo>
                  <a:pt x="1060" y="347"/>
                </a:lnTo>
                <a:lnTo>
                  <a:pt x="1137" y="386"/>
                </a:lnTo>
                <a:lnTo>
                  <a:pt x="1175" y="444"/>
                </a:lnTo>
                <a:lnTo>
                  <a:pt x="1194" y="501"/>
                </a:lnTo>
                <a:lnTo>
                  <a:pt x="1214" y="559"/>
                </a:lnTo>
                <a:lnTo>
                  <a:pt x="1214" y="636"/>
                </a:lnTo>
                <a:lnTo>
                  <a:pt x="1214" y="694"/>
                </a:lnTo>
                <a:lnTo>
                  <a:pt x="1175" y="790"/>
                </a:lnTo>
                <a:lnTo>
                  <a:pt x="1098" y="867"/>
                </a:lnTo>
                <a:lnTo>
                  <a:pt x="1002" y="906"/>
                </a:lnTo>
                <a:lnTo>
                  <a:pt x="886" y="925"/>
                </a:lnTo>
                <a:lnTo>
                  <a:pt x="771" y="887"/>
                </a:lnTo>
                <a:lnTo>
                  <a:pt x="674" y="829"/>
                </a:lnTo>
                <a:lnTo>
                  <a:pt x="636" y="771"/>
                </a:lnTo>
                <a:lnTo>
                  <a:pt x="617" y="713"/>
                </a:lnTo>
                <a:lnTo>
                  <a:pt x="597" y="636"/>
                </a:lnTo>
                <a:lnTo>
                  <a:pt x="597" y="578"/>
                </a:lnTo>
                <a:lnTo>
                  <a:pt x="443" y="540"/>
                </a:lnTo>
                <a:lnTo>
                  <a:pt x="309" y="463"/>
                </a:lnTo>
                <a:lnTo>
                  <a:pt x="174" y="386"/>
                </a:lnTo>
                <a:lnTo>
                  <a:pt x="58" y="290"/>
                </a:lnTo>
                <a:lnTo>
                  <a:pt x="20" y="444"/>
                </a:lnTo>
                <a:lnTo>
                  <a:pt x="1" y="617"/>
                </a:lnTo>
                <a:lnTo>
                  <a:pt x="20" y="771"/>
                </a:lnTo>
                <a:lnTo>
                  <a:pt x="58" y="944"/>
                </a:lnTo>
                <a:lnTo>
                  <a:pt x="135" y="1079"/>
                </a:lnTo>
                <a:lnTo>
                  <a:pt x="232" y="1214"/>
                </a:lnTo>
                <a:lnTo>
                  <a:pt x="328" y="1310"/>
                </a:lnTo>
                <a:lnTo>
                  <a:pt x="463" y="1406"/>
                </a:lnTo>
                <a:lnTo>
                  <a:pt x="617" y="1464"/>
                </a:lnTo>
                <a:lnTo>
                  <a:pt x="771" y="1503"/>
                </a:lnTo>
                <a:lnTo>
                  <a:pt x="925" y="1522"/>
                </a:lnTo>
                <a:lnTo>
                  <a:pt x="1079" y="1503"/>
                </a:lnTo>
                <a:lnTo>
                  <a:pt x="1233" y="1464"/>
                </a:lnTo>
                <a:lnTo>
                  <a:pt x="1368" y="1387"/>
                </a:lnTo>
                <a:lnTo>
                  <a:pt x="1502" y="1310"/>
                </a:lnTo>
                <a:lnTo>
                  <a:pt x="1599" y="1195"/>
                </a:lnTo>
                <a:lnTo>
                  <a:pt x="1695" y="1060"/>
                </a:lnTo>
                <a:lnTo>
                  <a:pt x="1772" y="925"/>
                </a:lnTo>
                <a:lnTo>
                  <a:pt x="1811" y="752"/>
                </a:lnTo>
                <a:lnTo>
                  <a:pt x="1830" y="578"/>
                </a:lnTo>
                <a:lnTo>
                  <a:pt x="1791" y="405"/>
                </a:lnTo>
                <a:lnTo>
                  <a:pt x="1734" y="232"/>
                </a:lnTo>
                <a:lnTo>
                  <a:pt x="1695" y="155"/>
                </a:lnTo>
                <a:lnTo>
                  <a:pt x="15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622098" y="4819575"/>
            <a:ext cx="83415" cy="36977"/>
          </a:xfrm>
          <a:custGeom>
            <a:avLst/>
            <a:gdLst/>
            <a:ahLst/>
            <a:cxnLst/>
            <a:rect l="0" t="0" r="0" b="0"/>
            <a:pathLst>
              <a:path w="1349" h="598" extrusionOk="0">
                <a:moveTo>
                  <a:pt x="675" y="1"/>
                </a:moveTo>
                <a:lnTo>
                  <a:pt x="482" y="20"/>
                </a:lnTo>
                <a:lnTo>
                  <a:pt x="309" y="78"/>
                </a:lnTo>
                <a:lnTo>
                  <a:pt x="135" y="174"/>
                </a:lnTo>
                <a:lnTo>
                  <a:pt x="1" y="309"/>
                </a:lnTo>
                <a:lnTo>
                  <a:pt x="155" y="424"/>
                </a:lnTo>
                <a:lnTo>
                  <a:pt x="309" y="521"/>
                </a:lnTo>
                <a:lnTo>
                  <a:pt x="482" y="578"/>
                </a:lnTo>
                <a:lnTo>
                  <a:pt x="675" y="598"/>
                </a:lnTo>
                <a:lnTo>
                  <a:pt x="713" y="598"/>
                </a:lnTo>
                <a:lnTo>
                  <a:pt x="906" y="578"/>
                </a:lnTo>
                <a:lnTo>
                  <a:pt x="1079" y="521"/>
                </a:lnTo>
                <a:lnTo>
                  <a:pt x="1233" y="424"/>
                </a:lnTo>
                <a:lnTo>
                  <a:pt x="1348" y="309"/>
                </a:lnTo>
                <a:lnTo>
                  <a:pt x="1214" y="174"/>
                </a:lnTo>
                <a:lnTo>
                  <a:pt x="1060" y="78"/>
                </a:lnTo>
                <a:lnTo>
                  <a:pt x="867" y="20"/>
                </a:lnTo>
                <a:lnTo>
                  <a:pt x="694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938820" y="4795768"/>
            <a:ext cx="27455" cy="104872"/>
          </a:xfrm>
          <a:custGeom>
            <a:avLst/>
            <a:gdLst/>
            <a:ahLst/>
            <a:cxnLst/>
            <a:rect l="0" t="0" r="0" b="0"/>
            <a:pathLst>
              <a:path w="444" h="1696" extrusionOk="0">
                <a:moveTo>
                  <a:pt x="0" y="1"/>
                </a:moveTo>
                <a:lnTo>
                  <a:pt x="0" y="1695"/>
                </a:lnTo>
                <a:lnTo>
                  <a:pt x="443" y="1695"/>
                </a:lnTo>
                <a:lnTo>
                  <a:pt x="4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992370" y="4744568"/>
            <a:ext cx="26280" cy="156072"/>
          </a:xfrm>
          <a:custGeom>
            <a:avLst/>
            <a:gdLst/>
            <a:ahLst/>
            <a:cxnLst/>
            <a:rect l="0" t="0" r="0" b="0"/>
            <a:pathLst>
              <a:path w="425" h="2524" extrusionOk="0">
                <a:moveTo>
                  <a:pt x="1" y="1"/>
                </a:moveTo>
                <a:lnTo>
                  <a:pt x="1" y="2523"/>
                </a:lnTo>
                <a:lnTo>
                  <a:pt x="424" y="2523"/>
                </a:lnTo>
                <a:lnTo>
                  <a:pt x="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1037634" y="4795768"/>
            <a:ext cx="101286" cy="104872"/>
          </a:xfrm>
          <a:custGeom>
            <a:avLst/>
            <a:gdLst/>
            <a:ahLst/>
            <a:cxnLst/>
            <a:rect l="0" t="0" r="0" b="0"/>
            <a:pathLst>
              <a:path w="1638" h="1696" extrusionOk="0">
                <a:moveTo>
                  <a:pt x="1" y="1"/>
                </a:moveTo>
                <a:lnTo>
                  <a:pt x="617" y="1695"/>
                </a:lnTo>
                <a:lnTo>
                  <a:pt x="1040" y="1695"/>
                </a:lnTo>
                <a:lnTo>
                  <a:pt x="1637" y="1"/>
                </a:lnTo>
                <a:lnTo>
                  <a:pt x="1194" y="1"/>
                </a:lnTo>
                <a:lnTo>
                  <a:pt x="828" y="1175"/>
                </a:lnTo>
                <a:lnTo>
                  <a:pt x="46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1148381" y="4795768"/>
            <a:ext cx="97699" cy="106047"/>
          </a:xfrm>
          <a:custGeom>
            <a:avLst/>
            <a:gdLst/>
            <a:ahLst/>
            <a:cxnLst/>
            <a:rect l="0" t="0" r="0" b="0"/>
            <a:pathLst>
              <a:path w="1580" h="1715" extrusionOk="0">
                <a:moveTo>
                  <a:pt x="886" y="366"/>
                </a:moveTo>
                <a:lnTo>
                  <a:pt x="963" y="386"/>
                </a:lnTo>
                <a:lnTo>
                  <a:pt x="1021" y="424"/>
                </a:lnTo>
                <a:lnTo>
                  <a:pt x="1059" y="463"/>
                </a:lnTo>
                <a:lnTo>
                  <a:pt x="1117" y="521"/>
                </a:lnTo>
                <a:lnTo>
                  <a:pt x="1136" y="559"/>
                </a:lnTo>
                <a:lnTo>
                  <a:pt x="1175" y="694"/>
                </a:lnTo>
                <a:lnTo>
                  <a:pt x="443" y="694"/>
                </a:lnTo>
                <a:lnTo>
                  <a:pt x="482" y="559"/>
                </a:lnTo>
                <a:lnTo>
                  <a:pt x="559" y="463"/>
                </a:lnTo>
                <a:lnTo>
                  <a:pt x="616" y="424"/>
                </a:lnTo>
                <a:lnTo>
                  <a:pt x="674" y="386"/>
                </a:lnTo>
                <a:lnTo>
                  <a:pt x="732" y="366"/>
                </a:lnTo>
                <a:close/>
                <a:moveTo>
                  <a:pt x="693" y="1"/>
                </a:moveTo>
                <a:lnTo>
                  <a:pt x="597" y="20"/>
                </a:lnTo>
                <a:lnTo>
                  <a:pt x="482" y="58"/>
                </a:lnTo>
                <a:lnTo>
                  <a:pt x="385" y="97"/>
                </a:lnTo>
                <a:lnTo>
                  <a:pt x="308" y="174"/>
                </a:lnTo>
                <a:lnTo>
                  <a:pt x="231" y="232"/>
                </a:lnTo>
                <a:lnTo>
                  <a:pt x="154" y="328"/>
                </a:lnTo>
                <a:lnTo>
                  <a:pt x="116" y="405"/>
                </a:lnTo>
                <a:lnTo>
                  <a:pt x="58" y="521"/>
                </a:lnTo>
                <a:lnTo>
                  <a:pt x="39" y="617"/>
                </a:lnTo>
                <a:lnTo>
                  <a:pt x="19" y="732"/>
                </a:lnTo>
                <a:lnTo>
                  <a:pt x="0" y="867"/>
                </a:lnTo>
                <a:lnTo>
                  <a:pt x="19" y="983"/>
                </a:lnTo>
                <a:lnTo>
                  <a:pt x="39" y="1098"/>
                </a:lnTo>
                <a:lnTo>
                  <a:pt x="58" y="1214"/>
                </a:lnTo>
                <a:lnTo>
                  <a:pt x="96" y="1310"/>
                </a:lnTo>
                <a:lnTo>
                  <a:pt x="154" y="1406"/>
                </a:lnTo>
                <a:lnTo>
                  <a:pt x="231" y="1483"/>
                </a:lnTo>
                <a:lnTo>
                  <a:pt x="308" y="1541"/>
                </a:lnTo>
                <a:lnTo>
                  <a:pt x="385" y="1618"/>
                </a:lnTo>
                <a:lnTo>
                  <a:pt x="482" y="1657"/>
                </a:lnTo>
                <a:lnTo>
                  <a:pt x="597" y="1695"/>
                </a:lnTo>
                <a:lnTo>
                  <a:pt x="693" y="1714"/>
                </a:lnTo>
                <a:lnTo>
                  <a:pt x="809" y="1714"/>
                </a:lnTo>
                <a:lnTo>
                  <a:pt x="1021" y="1695"/>
                </a:lnTo>
                <a:lnTo>
                  <a:pt x="1194" y="1637"/>
                </a:lnTo>
                <a:lnTo>
                  <a:pt x="1348" y="1541"/>
                </a:lnTo>
                <a:lnTo>
                  <a:pt x="1483" y="1425"/>
                </a:lnTo>
                <a:lnTo>
                  <a:pt x="1502" y="1406"/>
                </a:lnTo>
                <a:lnTo>
                  <a:pt x="1252" y="1137"/>
                </a:lnTo>
                <a:lnTo>
                  <a:pt x="1233" y="1156"/>
                </a:lnTo>
                <a:lnTo>
                  <a:pt x="1155" y="1233"/>
                </a:lnTo>
                <a:lnTo>
                  <a:pt x="1059" y="1291"/>
                </a:lnTo>
                <a:lnTo>
                  <a:pt x="963" y="1329"/>
                </a:lnTo>
                <a:lnTo>
                  <a:pt x="770" y="1329"/>
                </a:lnTo>
                <a:lnTo>
                  <a:pt x="713" y="1310"/>
                </a:lnTo>
                <a:lnTo>
                  <a:pt x="636" y="1291"/>
                </a:lnTo>
                <a:lnTo>
                  <a:pt x="578" y="1252"/>
                </a:lnTo>
                <a:lnTo>
                  <a:pt x="501" y="1156"/>
                </a:lnTo>
                <a:lnTo>
                  <a:pt x="462" y="1021"/>
                </a:lnTo>
                <a:lnTo>
                  <a:pt x="1560" y="1021"/>
                </a:lnTo>
                <a:lnTo>
                  <a:pt x="1560" y="1002"/>
                </a:lnTo>
                <a:lnTo>
                  <a:pt x="1579" y="867"/>
                </a:lnTo>
                <a:lnTo>
                  <a:pt x="1560" y="675"/>
                </a:lnTo>
                <a:lnTo>
                  <a:pt x="1521" y="501"/>
                </a:lnTo>
                <a:lnTo>
                  <a:pt x="1464" y="347"/>
                </a:lnTo>
                <a:lnTo>
                  <a:pt x="1387" y="232"/>
                </a:lnTo>
                <a:lnTo>
                  <a:pt x="1271" y="135"/>
                </a:lnTo>
                <a:lnTo>
                  <a:pt x="1136" y="58"/>
                </a:lnTo>
                <a:lnTo>
                  <a:pt x="982" y="20"/>
                </a:lnTo>
                <a:lnTo>
                  <a:pt x="8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1268590" y="4795768"/>
            <a:ext cx="58434" cy="104872"/>
          </a:xfrm>
          <a:custGeom>
            <a:avLst/>
            <a:gdLst/>
            <a:ahLst/>
            <a:cxnLst/>
            <a:rect l="0" t="0" r="0" b="0"/>
            <a:pathLst>
              <a:path w="945" h="1696" extrusionOk="0">
                <a:moveTo>
                  <a:pt x="1" y="1"/>
                </a:moveTo>
                <a:lnTo>
                  <a:pt x="1" y="1695"/>
                </a:lnTo>
                <a:lnTo>
                  <a:pt x="425" y="1695"/>
                </a:lnTo>
                <a:lnTo>
                  <a:pt x="425" y="906"/>
                </a:lnTo>
                <a:lnTo>
                  <a:pt x="444" y="809"/>
                </a:lnTo>
                <a:lnTo>
                  <a:pt x="444" y="713"/>
                </a:lnTo>
                <a:lnTo>
                  <a:pt x="502" y="617"/>
                </a:lnTo>
                <a:lnTo>
                  <a:pt x="559" y="540"/>
                </a:lnTo>
                <a:lnTo>
                  <a:pt x="636" y="463"/>
                </a:lnTo>
                <a:lnTo>
                  <a:pt x="713" y="424"/>
                </a:lnTo>
                <a:lnTo>
                  <a:pt x="810" y="405"/>
                </a:lnTo>
                <a:lnTo>
                  <a:pt x="944" y="405"/>
                </a:lnTo>
                <a:lnTo>
                  <a:pt x="944" y="1"/>
                </a:lnTo>
                <a:lnTo>
                  <a:pt x="906" y="1"/>
                </a:lnTo>
                <a:lnTo>
                  <a:pt x="733" y="20"/>
                </a:lnTo>
                <a:lnTo>
                  <a:pt x="656" y="39"/>
                </a:lnTo>
                <a:lnTo>
                  <a:pt x="598" y="78"/>
                </a:lnTo>
                <a:lnTo>
                  <a:pt x="502" y="155"/>
                </a:lnTo>
                <a:lnTo>
                  <a:pt x="425" y="232"/>
                </a:lnTo>
                <a:lnTo>
                  <a:pt x="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1343596" y="4744568"/>
            <a:ext cx="66782" cy="157246"/>
          </a:xfrm>
          <a:custGeom>
            <a:avLst/>
            <a:gdLst/>
            <a:ahLst/>
            <a:cxnLst/>
            <a:rect l="0" t="0" r="0" b="0"/>
            <a:pathLst>
              <a:path w="1080" h="2543" extrusionOk="0">
                <a:moveTo>
                  <a:pt x="713" y="1"/>
                </a:moveTo>
                <a:lnTo>
                  <a:pt x="598" y="39"/>
                </a:lnTo>
                <a:lnTo>
                  <a:pt x="482" y="97"/>
                </a:lnTo>
                <a:lnTo>
                  <a:pt x="405" y="174"/>
                </a:lnTo>
                <a:lnTo>
                  <a:pt x="328" y="270"/>
                </a:lnTo>
                <a:lnTo>
                  <a:pt x="271" y="367"/>
                </a:lnTo>
                <a:lnTo>
                  <a:pt x="232" y="501"/>
                </a:lnTo>
                <a:lnTo>
                  <a:pt x="232" y="636"/>
                </a:lnTo>
                <a:lnTo>
                  <a:pt x="232" y="829"/>
                </a:lnTo>
                <a:lnTo>
                  <a:pt x="1" y="829"/>
                </a:lnTo>
                <a:lnTo>
                  <a:pt x="1" y="1233"/>
                </a:lnTo>
                <a:lnTo>
                  <a:pt x="232" y="1233"/>
                </a:lnTo>
                <a:lnTo>
                  <a:pt x="232" y="2542"/>
                </a:lnTo>
                <a:lnTo>
                  <a:pt x="694" y="2542"/>
                </a:lnTo>
                <a:lnTo>
                  <a:pt x="694" y="1233"/>
                </a:lnTo>
                <a:lnTo>
                  <a:pt x="1079" y="1233"/>
                </a:lnTo>
                <a:lnTo>
                  <a:pt x="1079" y="829"/>
                </a:lnTo>
                <a:lnTo>
                  <a:pt x="694" y="829"/>
                </a:lnTo>
                <a:lnTo>
                  <a:pt x="694" y="694"/>
                </a:lnTo>
                <a:lnTo>
                  <a:pt x="713" y="617"/>
                </a:lnTo>
                <a:lnTo>
                  <a:pt x="713" y="559"/>
                </a:lnTo>
                <a:lnTo>
                  <a:pt x="752" y="521"/>
                </a:lnTo>
                <a:lnTo>
                  <a:pt x="771" y="482"/>
                </a:lnTo>
                <a:lnTo>
                  <a:pt x="848" y="444"/>
                </a:lnTo>
                <a:lnTo>
                  <a:pt x="944" y="424"/>
                </a:lnTo>
                <a:lnTo>
                  <a:pt x="1079" y="424"/>
                </a:lnTo>
                <a:lnTo>
                  <a:pt x="10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488910" y="4795768"/>
            <a:ext cx="95288" cy="104872"/>
          </a:xfrm>
          <a:custGeom>
            <a:avLst/>
            <a:gdLst/>
            <a:ahLst/>
            <a:cxnLst/>
            <a:rect l="0" t="0" r="0" b="0"/>
            <a:pathLst>
              <a:path w="1541" h="1696" extrusionOk="0">
                <a:moveTo>
                  <a:pt x="0" y="1"/>
                </a:moveTo>
                <a:lnTo>
                  <a:pt x="0" y="1695"/>
                </a:lnTo>
                <a:lnTo>
                  <a:pt x="443" y="1695"/>
                </a:lnTo>
                <a:lnTo>
                  <a:pt x="443" y="867"/>
                </a:lnTo>
                <a:lnTo>
                  <a:pt x="443" y="771"/>
                </a:lnTo>
                <a:lnTo>
                  <a:pt x="462" y="694"/>
                </a:lnTo>
                <a:lnTo>
                  <a:pt x="501" y="617"/>
                </a:lnTo>
                <a:lnTo>
                  <a:pt x="539" y="559"/>
                </a:lnTo>
                <a:lnTo>
                  <a:pt x="597" y="501"/>
                </a:lnTo>
                <a:lnTo>
                  <a:pt x="655" y="463"/>
                </a:lnTo>
                <a:lnTo>
                  <a:pt x="732" y="444"/>
                </a:lnTo>
                <a:lnTo>
                  <a:pt x="809" y="424"/>
                </a:lnTo>
                <a:lnTo>
                  <a:pt x="867" y="444"/>
                </a:lnTo>
                <a:lnTo>
                  <a:pt x="944" y="444"/>
                </a:lnTo>
                <a:lnTo>
                  <a:pt x="982" y="482"/>
                </a:lnTo>
                <a:lnTo>
                  <a:pt x="1040" y="521"/>
                </a:lnTo>
                <a:lnTo>
                  <a:pt x="1059" y="578"/>
                </a:lnTo>
                <a:lnTo>
                  <a:pt x="1098" y="636"/>
                </a:lnTo>
                <a:lnTo>
                  <a:pt x="1117" y="771"/>
                </a:lnTo>
                <a:lnTo>
                  <a:pt x="1117" y="1695"/>
                </a:lnTo>
                <a:lnTo>
                  <a:pt x="1540" y="1695"/>
                </a:lnTo>
                <a:lnTo>
                  <a:pt x="1540" y="655"/>
                </a:lnTo>
                <a:lnTo>
                  <a:pt x="1540" y="501"/>
                </a:lnTo>
                <a:lnTo>
                  <a:pt x="1502" y="386"/>
                </a:lnTo>
                <a:lnTo>
                  <a:pt x="1463" y="270"/>
                </a:lnTo>
                <a:lnTo>
                  <a:pt x="1386" y="174"/>
                </a:lnTo>
                <a:lnTo>
                  <a:pt x="1309" y="97"/>
                </a:lnTo>
                <a:lnTo>
                  <a:pt x="1194" y="39"/>
                </a:lnTo>
                <a:lnTo>
                  <a:pt x="1078" y="1"/>
                </a:lnTo>
                <a:lnTo>
                  <a:pt x="789" y="1"/>
                </a:lnTo>
                <a:lnTo>
                  <a:pt x="655" y="58"/>
                </a:lnTo>
                <a:lnTo>
                  <a:pt x="539" y="135"/>
                </a:lnTo>
                <a:lnTo>
                  <a:pt x="443" y="232"/>
                </a:lnTo>
                <a:lnTo>
                  <a:pt x="4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836421" y="4795768"/>
            <a:ext cx="79829" cy="106047"/>
          </a:xfrm>
          <a:custGeom>
            <a:avLst/>
            <a:gdLst/>
            <a:ahLst/>
            <a:cxnLst/>
            <a:rect l="0" t="0" r="0" b="0"/>
            <a:pathLst>
              <a:path w="1291" h="1715" extrusionOk="0">
                <a:moveTo>
                  <a:pt x="636" y="1"/>
                </a:moveTo>
                <a:lnTo>
                  <a:pt x="520" y="20"/>
                </a:lnTo>
                <a:lnTo>
                  <a:pt x="405" y="39"/>
                </a:lnTo>
                <a:lnTo>
                  <a:pt x="289" y="97"/>
                </a:lnTo>
                <a:lnTo>
                  <a:pt x="212" y="155"/>
                </a:lnTo>
                <a:lnTo>
                  <a:pt x="135" y="232"/>
                </a:lnTo>
                <a:lnTo>
                  <a:pt x="77" y="328"/>
                </a:lnTo>
                <a:lnTo>
                  <a:pt x="39" y="424"/>
                </a:lnTo>
                <a:lnTo>
                  <a:pt x="39" y="540"/>
                </a:lnTo>
                <a:lnTo>
                  <a:pt x="39" y="617"/>
                </a:lnTo>
                <a:lnTo>
                  <a:pt x="58" y="694"/>
                </a:lnTo>
                <a:lnTo>
                  <a:pt x="97" y="771"/>
                </a:lnTo>
                <a:lnTo>
                  <a:pt x="155" y="829"/>
                </a:lnTo>
                <a:lnTo>
                  <a:pt x="212" y="886"/>
                </a:lnTo>
                <a:lnTo>
                  <a:pt x="289" y="944"/>
                </a:lnTo>
                <a:lnTo>
                  <a:pt x="386" y="983"/>
                </a:lnTo>
                <a:lnTo>
                  <a:pt x="482" y="1021"/>
                </a:lnTo>
                <a:lnTo>
                  <a:pt x="694" y="1060"/>
                </a:lnTo>
                <a:lnTo>
                  <a:pt x="771" y="1079"/>
                </a:lnTo>
                <a:lnTo>
                  <a:pt x="828" y="1117"/>
                </a:lnTo>
                <a:lnTo>
                  <a:pt x="867" y="1175"/>
                </a:lnTo>
                <a:lnTo>
                  <a:pt x="867" y="1214"/>
                </a:lnTo>
                <a:lnTo>
                  <a:pt x="867" y="1271"/>
                </a:lnTo>
                <a:lnTo>
                  <a:pt x="828" y="1329"/>
                </a:lnTo>
                <a:lnTo>
                  <a:pt x="751" y="1368"/>
                </a:lnTo>
                <a:lnTo>
                  <a:pt x="655" y="1387"/>
                </a:lnTo>
                <a:lnTo>
                  <a:pt x="540" y="1348"/>
                </a:lnTo>
                <a:lnTo>
                  <a:pt x="443" y="1310"/>
                </a:lnTo>
                <a:lnTo>
                  <a:pt x="386" y="1233"/>
                </a:lnTo>
                <a:lnTo>
                  <a:pt x="366" y="1137"/>
                </a:lnTo>
                <a:lnTo>
                  <a:pt x="0" y="1214"/>
                </a:lnTo>
                <a:lnTo>
                  <a:pt x="0" y="1291"/>
                </a:lnTo>
                <a:lnTo>
                  <a:pt x="39" y="1368"/>
                </a:lnTo>
                <a:lnTo>
                  <a:pt x="97" y="1445"/>
                </a:lnTo>
                <a:lnTo>
                  <a:pt x="155" y="1541"/>
                </a:lnTo>
                <a:lnTo>
                  <a:pt x="251" y="1599"/>
                </a:lnTo>
                <a:lnTo>
                  <a:pt x="366" y="1657"/>
                </a:lnTo>
                <a:lnTo>
                  <a:pt x="501" y="1695"/>
                </a:lnTo>
                <a:lnTo>
                  <a:pt x="655" y="1714"/>
                </a:lnTo>
                <a:lnTo>
                  <a:pt x="809" y="1695"/>
                </a:lnTo>
                <a:lnTo>
                  <a:pt x="944" y="1657"/>
                </a:lnTo>
                <a:lnTo>
                  <a:pt x="1040" y="1618"/>
                </a:lnTo>
                <a:lnTo>
                  <a:pt x="1137" y="1541"/>
                </a:lnTo>
                <a:lnTo>
                  <a:pt x="1194" y="1464"/>
                </a:lnTo>
                <a:lnTo>
                  <a:pt x="1252" y="1368"/>
                </a:lnTo>
                <a:lnTo>
                  <a:pt x="1271" y="1271"/>
                </a:lnTo>
                <a:lnTo>
                  <a:pt x="1291" y="1175"/>
                </a:lnTo>
                <a:lnTo>
                  <a:pt x="1271" y="1098"/>
                </a:lnTo>
                <a:lnTo>
                  <a:pt x="1252" y="1021"/>
                </a:lnTo>
                <a:lnTo>
                  <a:pt x="1214" y="944"/>
                </a:lnTo>
                <a:lnTo>
                  <a:pt x="1175" y="867"/>
                </a:lnTo>
                <a:lnTo>
                  <a:pt x="1098" y="809"/>
                </a:lnTo>
                <a:lnTo>
                  <a:pt x="1021" y="752"/>
                </a:lnTo>
                <a:lnTo>
                  <a:pt x="925" y="713"/>
                </a:lnTo>
                <a:lnTo>
                  <a:pt x="809" y="694"/>
                </a:lnTo>
                <a:lnTo>
                  <a:pt x="578" y="636"/>
                </a:lnTo>
                <a:lnTo>
                  <a:pt x="520" y="617"/>
                </a:lnTo>
                <a:lnTo>
                  <a:pt x="482" y="598"/>
                </a:lnTo>
                <a:lnTo>
                  <a:pt x="443" y="540"/>
                </a:lnTo>
                <a:lnTo>
                  <a:pt x="443" y="501"/>
                </a:lnTo>
                <a:lnTo>
                  <a:pt x="443" y="424"/>
                </a:lnTo>
                <a:lnTo>
                  <a:pt x="501" y="386"/>
                </a:lnTo>
                <a:lnTo>
                  <a:pt x="559" y="347"/>
                </a:lnTo>
                <a:lnTo>
                  <a:pt x="636" y="328"/>
                </a:lnTo>
                <a:lnTo>
                  <a:pt x="713" y="347"/>
                </a:lnTo>
                <a:lnTo>
                  <a:pt x="751" y="347"/>
                </a:lnTo>
                <a:lnTo>
                  <a:pt x="828" y="405"/>
                </a:lnTo>
                <a:lnTo>
                  <a:pt x="886" y="482"/>
                </a:lnTo>
                <a:lnTo>
                  <a:pt x="905" y="559"/>
                </a:lnTo>
                <a:lnTo>
                  <a:pt x="1271" y="463"/>
                </a:lnTo>
                <a:lnTo>
                  <a:pt x="1252" y="405"/>
                </a:lnTo>
                <a:lnTo>
                  <a:pt x="1233" y="328"/>
                </a:lnTo>
                <a:lnTo>
                  <a:pt x="1175" y="251"/>
                </a:lnTo>
                <a:lnTo>
                  <a:pt x="1117" y="174"/>
                </a:lnTo>
                <a:lnTo>
                  <a:pt x="1040" y="116"/>
                </a:lnTo>
                <a:lnTo>
                  <a:pt x="925" y="58"/>
                </a:lnTo>
                <a:lnTo>
                  <a:pt x="790" y="20"/>
                </a:lnTo>
                <a:lnTo>
                  <a:pt x="6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936409" y="4744568"/>
            <a:ext cx="32216" cy="32216"/>
          </a:xfrm>
          <a:custGeom>
            <a:avLst/>
            <a:gdLst/>
            <a:ahLst/>
            <a:cxnLst/>
            <a:rect l="0" t="0" r="0" b="0"/>
            <a:pathLst>
              <a:path w="521" h="521" extrusionOk="0">
                <a:moveTo>
                  <a:pt x="251" y="1"/>
                </a:moveTo>
                <a:lnTo>
                  <a:pt x="155" y="20"/>
                </a:lnTo>
                <a:lnTo>
                  <a:pt x="78" y="78"/>
                </a:lnTo>
                <a:lnTo>
                  <a:pt x="20" y="155"/>
                </a:lnTo>
                <a:lnTo>
                  <a:pt x="1" y="251"/>
                </a:lnTo>
                <a:lnTo>
                  <a:pt x="20" y="347"/>
                </a:lnTo>
                <a:lnTo>
                  <a:pt x="78" y="444"/>
                </a:lnTo>
                <a:lnTo>
                  <a:pt x="155" y="501"/>
                </a:lnTo>
                <a:lnTo>
                  <a:pt x="251" y="521"/>
                </a:lnTo>
                <a:lnTo>
                  <a:pt x="367" y="501"/>
                </a:lnTo>
                <a:lnTo>
                  <a:pt x="444" y="444"/>
                </a:lnTo>
                <a:lnTo>
                  <a:pt x="501" y="347"/>
                </a:lnTo>
                <a:lnTo>
                  <a:pt x="521" y="251"/>
                </a:lnTo>
                <a:lnTo>
                  <a:pt x="501" y="155"/>
                </a:lnTo>
                <a:lnTo>
                  <a:pt x="444" y="78"/>
                </a:lnTo>
                <a:lnTo>
                  <a:pt x="367" y="20"/>
                </a:lnTo>
                <a:lnTo>
                  <a:pt x="2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436473" y="4795768"/>
            <a:ext cx="26280" cy="104872"/>
          </a:xfrm>
          <a:custGeom>
            <a:avLst/>
            <a:gdLst/>
            <a:ahLst/>
            <a:cxnLst/>
            <a:rect l="0" t="0" r="0" b="0"/>
            <a:pathLst>
              <a:path w="425" h="1696" extrusionOk="0">
                <a:moveTo>
                  <a:pt x="1" y="1"/>
                </a:moveTo>
                <a:lnTo>
                  <a:pt x="1" y="1695"/>
                </a:lnTo>
                <a:lnTo>
                  <a:pt x="424" y="1695"/>
                </a:lnTo>
                <a:lnTo>
                  <a:pt x="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434123" y="4744568"/>
            <a:ext cx="32216" cy="32216"/>
          </a:xfrm>
          <a:custGeom>
            <a:avLst/>
            <a:gdLst/>
            <a:ahLst/>
            <a:cxnLst/>
            <a:rect l="0" t="0" r="0" b="0"/>
            <a:pathLst>
              <a:path w="521" h="521" extrusionOk="0">
                <a:moveTo>
                  <a:pt x="251" y="1"/>
                </a:moveTo>
                <a:lnTo>
                  <a:pt x="154" y="20"/>
                </a:lnTo>
                <a:lnTo>
                  <a:pt x="77" y="78"/>
                </a:lnTo>
                <a:lnTo>
                  <a:pt x="20" y="155"/>
                </a:lnTo>
                <a:lnTo>
                  <a:pt x="0" y="251"/>
                </a:lnTo>
                <a:lnTo>
                  <a:pt x="20" y="347"/>
                </a:lnTo>
                <a:lnTo>
                  <a:pt x="77" y="444"/>
                </a:lnTo>
                <a:lnTo>
                  <a:pt x="154" y="501"/>
                </a:lnTo>
                <a:lnTo>
                  <a:pt x="251" y="521"/>
                </a:lnTo>
                <a:lnTo>
                  <a:pt x="347" y="501"/>
                </a:lnTo>
                <a:lnTo>
                  <a:pt x="443" y="444"/>
                </a:lnTo>
                <a:lnTo>
                  <a:pt x="501" y="347"/>
                </a:lnTo>
                <a:lnTo>
                  <a:pt x="520" y="251"/>
                </a:lnTo>
                <a:lnTo>
                  <a:pt x="501" y="155"/>
                </a:lnTo>
                <a:lnTo>
                  <a:pt x="443" y="78"/>
                </a:lnTo>
                <a:lnTo>
                  <a:pt x="347" y="20"/>
                </a:lnTo>
                <a:lnTo>
                  <a:pt x="2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7261601" y="4801742"/>
            <a:ext cx="70306" cy="78654"/>
          </a:xfrm>
          <a:custGeom>
            <a:avLst/>
            <a:gdLst/>
            <a:ahLst/>
            <a:cxnLst/>
            <a:rect l="0" t="0" r="0" b="0"/>
            <a:pathLst>
              <a:path w="1137" h="1272" extrusionOk="0">
                <a:moveTo>
                  <a:pt x="655" y="0"/>
                </a:moveTo>
                <a:lnTo>
                  <a:pt x="482" y="20"/>
                </a:lnTo>
                <a:lnTo>
                  <a:pt x="328" y="77"/>
                </a:lnTo>
                <a:lnTo>
                  <a:pt x="193" y="174"/>
                </a:lnTo>
                <a:lnTo>
                  <a:pt x="77" y="308"/>
                </a:lnTo>
                <a:lnTo>
                  <a:pt x="39" y="386"/>
                </a:lnTo>
                <a:lnTo>
                  <a:pt x="20" y="463"/>
                </a:lnTo>
                <a:lnTo>
                  <a:pt x="0" y="636"/>
                </a:lnTo>
                <a:lnTo>
                  <a:pt x="20" y="790"/>
                </a:lnTo>
                <a:lnTo>
                  <a:pt x="77" y="963"/>
                </a:lnTo>
                <a:lnTo>
                  <a:pt x="174" y="1079"/>
                </a:lnTo>
                <a:lnTo>
                  <a:pt x="308" y="1175"/>
                </a:lnTo>
                <a:lnTo>
                  <a:pt x="462" y="1252"/>
                </a:lnTo>
                <a:lnTo>
                  <a:pt x="636" y="1271"/>
                </a:lnTo>
                <a:lnTo>
                  <a:pt x="771" y="1252"/>
                </a:lnTo>
                <a:lnTo>
                  <a:pt x="905" y="1213"/>
                </a:lnTo>
                <a:lnTo>
                  <a:pt x="1040" y="1136"/>
                </a:lnTo>
                <a:lnTo>
                  <a:pt x="1136" y="1040"/>
                </a:lnTo>
                <a:lnTo>
                  <a:pt x="982" y="867"/>
                </a:lnTo>
                <a:lnTo>
                  <a:pt x="905" y="925"/>
                </a:lnTo>
                <a:lnTo>
                  <a:pt x="828" y="982"/>
                </a:lnTo>
                <a:lnTo>
                  <a:pt x="732" y="1002"/>
                </a:lnTo>
                <a:lnTo>
                  <a:pt x="655" y="1021"/>
                </a:lnTo>
                <a:lnTo>
                  <a:pt x="559" y="1002"/>
                </a:lnTo>
                <a:lnTo>
                  <a:pt x="462" y="963"/>
                </a:lnTo>
                <a:lnTo>
                  <a:pt x="385" y="905"/>
                </a:lnTo>
                <a:lnTo>
                  <a:pt x="328" y="828"/>
                </a:lnTo>
                <a:lnTo>
                  <a:pt x="289" y="732"/>
                </a:lnTo>
                <a:lnTo>
                  <a:pt x="289" y="617"/>
                </a:lnTo>
                <a:lnTo>
                  <a:pt x="289" y="520"/>
                </a:lnTo>
                <a:lnTo>
                  <a:pt x="328" y="424"/>
                </a:lnTo>
                <a:lnTo>
                  <a:pt x="385" y="347"/>
                </a:lnTo>
                <a:lnTo>
                  <a:pt x="462" y="289"/>
                </a:lnTo>
                <a:lnTo>
                  <a:pt x="559" y="251"/>
                </a:lnTo>
                <a:lnTo>
                  <a:pt x="655" y="231"/>
                </a:lnTo>
                <a:lnTo>
                  <a:pt x="751" y="251"/>
                </a:lnTo>
                <a:lnTo>
                  <a:pt x="828" y="289"/>
                </a:lnTo>
                <a:lnTo>
                  <a:pt x="905" y="328"/>
                </a:lnTo>
                <a:lnTo>
                  <a:pt x="982" y="405"/>
                </a:lnTo>
                <a:lnTo>
                  <a:pt x="1136" y="193"/>
                </a:lnTo>
                <a:lnTo>
                  <a:pt x="1040" y="116"/>
                </a:lnTo>
                <a:lnTo>
                  <a:pt x="925" y="58"/>
                </a:lnTo>
                <a:lnTo>
                  <a:pt x="7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7335433" y="4819613"/>
            <a:ext cx="63134" cy="59547"/>
          </a:xfrm>
          <a:custGeom>
            <a:avLst/>
            <a:gdLst/>
            <a:ahLst/>
            <a:cxnLst/>
            <a:rect l="0" t="0" r="0" b="0"/>
            <a:pathLst>
              <a:path w="1021" h="963" extrusionOk="0">
                <a:moveTo>
                  <a:pt x="520" y="231"/>
                </a:moveTo>
                <a:lnTo>
                  <a:pt x="616" y="251"/>
                </a:lnTo>
                <a:lnTo>
                  <a:pt x="693" y="308"/>
                </a:lnTo>
                <a:lnTo>
                  <a:pt x="732" y="385"/>
                </a:lnTo>
                <a:lnTo>
                  <a:pt x="751" y="482"/>
                </a:lnTo>
                <a:lnTo>
                  <a:pt x="732" y="597"/>
                </a:lnTo>
                <a:lnTo>
                  <a:pt x="693" y="674"/>
                </a:lnTo>
                <a:lnTo>
                  <a:pt x="616" y="732"/>
                </a:lnTo>
                <a:lnTo>
                  <a:pt x="520" y="751"/>
                </a:lnTo>
                <a:lnTo>
                  <a:pt x="424" y="732"/>
                </a:lnTo>
                <a:lnTo>
                  <a:pt x="347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47" y="308"/>
                </a:lnTo>
                <a:lnTo>
                  <a:pt x="424" y="251"/>
                </a:lnTo>
                <a:lnTo>
                  <a:pt x="520" y="231"/>
                </a:lnTo>
                <a:close/>
                <a:moveTo>
                  <a:pt x="520" y="0"/>
                </a:moveTo>
                <a:lnTo>
                  <a:pt x="366" y="19"/>
                </a:lnTo>
                <a:lnTo>
                  <a:pt x="250" y="58"/>
                </a:lnTo>
                <a:lnTo>
                  <a:pt x="135" y="135"/>
                </a:lnTo>
                <a:lnTo>
                  <a:pt x="77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77" y="732"/>
                </a:lnTo>
                <a:lnTo>
                  <a:pt x="135" y="828"/>
                </a:lnTo>
                <a:lnTo>
                  <a:pt x="250" y="905"/>
                </a:lnTo>
                <a:lnTo>
                  <a:pt x="366" y="963"/>
                </a:lnTo>
                <a:lnTo>
                  <a:pt x="655" y="963"/>
                </a:lnTo>
                <a:lnTo>
                  <a:pt x="770" y="905"/>
                </a:lnTo>
                <a:lnTo>
                  <a:pt x="886" y="828"/>
                </a:lnTo>
                <a:lnTo>
                  <a:pt x="963" y="732"/>
                </a:lnTo>
                <a:lnTo>
                  <a:pt x="1001" y="616"/>
                </a:lnTo>
                <a:lnTo>
                  <a:pt x="1021" y="482"/>
                </a:lnTo>
                <a:lnTo>
                  <a:pt x="1001" y="347"/>
                </a:lnTo>
                <a:lnTo>
                  <a:pt x="963" y="231"/>
                </a:lnTo>
                <a:lnTo>
                  <a:pt x="886" y="135"/>
                </a:lnTo>
                <a:lnTo>
                  <a:pt x="770" y="58"/>
                </a:lnTo>
                <a:lnTo>
                  <a:pt x="655" y="19"/>
                </a:ln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7409202" y="4819613"/>
            <a:ext cx="59609" cy="59547"/>
          </a:xfrm>
          <a:custGeom>
            <a:avLst/>
            <a:gdLst/>
            <a:ahLst/>
            <a:cxnLst/>
            <a:rect l="0" t="0" r="0" b="0"/>
            <a:pathLst>
              <a:path w="964" h="963" extrusionOk="0">
                <a:moveTo>
                  <a:pt x="617" y="0"/>
                </a:moveTo>
                <a:lnTo>
                  <a:pt x="502" y="19"/>
                </a:lnTo>
                <a:lnTo>
                  <a:pt x="405" y="39"/>
                </a:lnTo>
                <a:lnTo>
                  <a:pt x="328" y="97"/>
                </a:lnTo>
                <a:lnTo>
                  <a:pt x="270" y="174"/>
                </a:lnTo>
                <a:lnTo>
                  <a:pt x="270" y="19"/>
                </a:lnTo>
                <a:lnTo>
                  <a:pt x="1" y="19"/>
                </a:lnTo>
                <a:lnTo>
                  <a:pt x="1" y="963"/>
                </a:lnTo>
                <a:lnTo>
                  <a:pt x="270" y="963"/>
                </a:lnTo>
                <a:lnTo>
                  <a:pt x="270" y="501"/>
                </a:lnTo>
                <a:lnTo>
                  <a:pt x="290" y="405"/>
                </a:lnTo>
                <a:lnTo>
                  <a:pt x="348" y="328"/>
                </a:lnTo>
                <a:lnTo>
                  <a:pt x="405" y="270"/>
                </a:lnTo>
                <a:lnTo>
                  <a:pt x="502" y="251"/>
                </a:lnTo>
                <a:lnTo>
                  <a:pt x="579" y="270"/>
                </a:lnTo>
                <a:lnTo>
                  <a:pt x="636" y="308"/>
                </a:lnTo>
                <a:lnTo>
                  <a:pt x="675" y="366"/>
                </a:lnTo>
                <a:lnTo>
                  <a:pt x="675" y="443"/>
                </a:lnTo>
                <a:lnTo>
                  <a:pt x="675" y="963"/>
                </a:lnTo>
                <a:lnTo>
                  <a:pt x="964" y="963"/>
                </a:lnTo>
                <a:lnTo>
                  <a:pt x="964" y="366"/>
                </a:lnTo>
                <a:lnTo>
                  <a:pt x="944" y="289"/>
                </a:lnTo>
                <a:lnTo>
                  <a:pt x="925" y="212"/>
                </a:lnTo>
                <a:lnTo>
                  <a:pt x="906" y="154"/>
                </a:lnTo>
                <a:lnTo>
                  <a:pt x="867" y="97"/>
                </a:lnTo>
                <a:lnTo>
                  <a:pt x="810" y="58"/>
                </a:lnTo>
                <a:lnTo>
                  <a:pt x="752" y="19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7483034" y="4819613"/>
            <a:ext cx="58434" cy="59547"/>
          </a:xfrm>
          <a:custGeom>
            <a:avLst/>
            <a:gdLst/>
            <a:ahLst/>
            <a:cxnLst/>
            <a:rect l="0" t="0" r="0" b="0"/>
            <a:pathLst>
              <a:path w="945" h="963" extrusionOk="0">
                <a:moveTo>
                  <a:pt x="598" y="0"/>
                </a:moveTo>
                <a:lnTo>
                  <a:pt x="482" y="19"/>
                </a:lnTo>
                <a:lnTo>
                  <a:pt x="405" y="39"/>
                </a:lnTo>
                <a:lnTo>
                  <a:pt x="328" y="97"/>
                </a:lnTo>
                <a:lnTo>
                  <a:pt x="270" y="174"/>
                </a:lnTo>
                <a:lnTo>
                  <a:pt x="270" y="19"/>
                </a:lnTo>
                <a:lnTo>
                  <a:pt x="1" y="19"/>
                </a:lnTo>
                <a:lnTo>
                  <a:pt x="1" y="963"/>
                </a:lnTo>
                <a:lnTo>
                  <a:pt x="270" y="963"/>
                </a:lnTo>
                <a:lnTo>
                  <a:pt x="270" y="501"/>
                </a:lnTo>
                <a:lnTo>
                  <a:pt x="290" y="405"/>
                </a:lnTo>
                <a:lnTo>
                  <a:pt x="328" y="328"/>
                </a:lnTo>
                <a:lnTo>
                  <a:pt x="386" y="270"/>
                </a:lnTo>
                <a:lnTo>
                  <a:pt x="482" y="251"/>
                </a:lnTo>
                <a:lnTo>
                  <a:pt x="559" y="270"/>
                </a:lnTo>
                <a:lnTo>
                  <a:pt x="617" y="308"/>
                </a:lnTo>
                <a:lnTo>
                  <a:pt x="655" y="366"/>
                </a:lnTo>
                <a:lnTo>
                  <a:pt x="675" y="443"/>
                </a:lnTo>
                <a:lnTo>
                  <a:pt x="675" y="963"/>
                </a:lnTo>
                <a:lnTo>
                  <a:pt x="944" y="963"/>
                </a:lnTo>
                <a:lnTo>
                  <a:pt x="944" y="366"/>
                </a:lnTo>
                <a:lnTo>
                  <a:pt x="944" y="289"/>
                </a:lnTo>
                <a:lnTo>
                  <a:pt x="925" y="212"/>
                </a:lnTo>
                <a:lnTo>
                  <a:pt x="886" y="154"/>
                </a:lnTo>
                <a:lnTo>
                  <a:pt x="848" y="97"/>
                </a:lnTo>
                <a:lnTo>
                  <a:pt x="790" y="58"/>
                </a:lnTo>
                <a:lnTo>
                  <a:pt x="732" y="19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7550930" y="4819613"/>
            <a:ext cx="59547" cy="59547"/>
          </a:xfrm>
          <a:custGeom>
            <a:avLst/>
            <a:gdLst/>
            <a:ahLst/>
            <a:cxnLst/>
            <a:rect l="0" t="0" r="0" b="0"/>
            <a:pathLst>
              <a:path w="963" h="963" extrusionOk="0">
                <a:moveTo>
                  <a:pt x="482" y="193"/>
                </a:moveTo>
                <a:lnTo>
                  <a:pt x="578" y="212"/>
                </a:lnTo>
                <a:lnTo>
                  <a:pt x="636" y="251"/>
                </a:lnTo>
                <a:lnTo>
                  <a:pt x="674" y="328"/>
                </a:lnTo>
                <a:lnTo>
                  <a:pt x="693" y="405"/>
                </a:lnTo>
                <a:lnTo>
                  <a:pt x="270" y="405"/>
                </a:lnTo>
                <a:lnTo>
                  <a:pt x="289" y="328"/>
                </a:lnTo>
                <a:lnTo>
                  <a:pt x="347" y="251"/>
                </a:lnTo>
                <a:lnTo>
                  <a:pt x="405" y="212"/>
                </a:lnTo>
                <a:lnTo>
                  <a:pt x="482" y="193"/>
                </a:lnTo>
                <a:close/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6" y="963"/>
                </a:lnTo>
                <a:lnTo>
                  <a:pt x="732" y="924"/>
                </a:lnTo>
                <a:lnTo>
                  <a:pt x="828" y="867"/>
                </a:lnTo>
                <a:lnTo>
                  <a:pt x="905" y="809"/>
                </a:lnTo>
                <a:lnTo>
                  <a:pt x="751" y="655"/>
                </a:lnTo>
                <a:lnTo>
                  <a:pt x="713" y="693"/>
                </a:lnTo>
                <a:lnTo>
                  <a:pt x="636" y="732"/>
                </a:lnTo>
                <a:lnTo>
                  <a:pt x="578" y="751"/>
                </a:lnTo>
                <a:lnTo>
                  <a:pt x="424" y="751"/>
                </a:lnTo>
                <a:lnTo>
                  <a:pt x="366" y="713"/>
                </a:lnTo>
                <a:lnTo>
                  <a:pt x="308" y="655"/>
                </a:lnTo>
                <a:lnTo>
                  <a:pt x="270" y="559"/>
                </a:lnTo>
                <a:lnTo>
                  <a:pt x="944" y="559"/>
                </a:lnTo>
                <a:lnTo>
                  <a:pt x="963" y="501"/>
                </a:lnTo>
                <a:lnTo>
                  <a:pt x="944" y="385"/>
                </a:lnTo>
                <a:lnTo>
                  <a:pt x="924" y="289"/>
                </a:lnTo>
                <a:lnTo>
                  <a:pt x="886" y="212"/>
                </a:lnTo>
                <a:lnTo>
                  <a:pt x="828" y="135"/>
                </a:lnTo>
                <a:lnTo>
                  <a:pt x="770" y="77"/>
                </a:lnTo>
                <a:lnTo>
                  <a:pt x="693" y="39"/>
                </a:lnTo>
                <a:lnTo>
                  <a:pt x="59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7616414" y="4819613"/>
            <a:ext cx="56023" cy="59547"/>
          </a:xfrm>
          <a:custGeom>
            <a:avLst/>
            <a:gdLst/>
            <a:ahLst/>
            <a:cxnLst/>
            <a:rect l="0" t="0" r="0" b="0"/>
            <a:pathLst>
              <a:path w="906" h="963" extrusionOk="0"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0" y="347"/>
                </a:lnTo>
                <a:lnTo>
                  <a:pt x="0" y="482"/>
                </a:lnTo>
                <a:lnTo>
                  <a:pt x="0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6" y="963"/>
                </a:lnTo>
                <a:lnTo>
                  <a:pt x="732" y="924"/>
                </a:lnTo>
                <a:lnTo>
                  <a:pt x="828" y="847"/>
                </a:lnTo>
                <a:lnTo>
                  <a:pt x="905" y="751"/>
                </a:lnTo>
                <a:lnTo>
                  <a:pt x="713" y="636"/>
                </a:lnTo>
                <a:lnTo>
                  <a:pt x="674" y="674"/>
                </a:lnTo>
                <a:lnTo>
                  <a:pt x="616" y="713"/>
                </a:lnTo>
                <a:lnTo>
                  <a:pt x="559" y="732"/>
                </a:lnTo>
                <a:lnTo>
                  <a:pt x="482" y="751"/>
                </a:lnTo>
                <a:lnTo>
                  <a:pt x="405" y="732"/>
                </a:lnTo>
                <a:lnTo>
                  <a:pt x="328" y="674"/>
                </a:lnTo>
                <a:lnTo>
                  <a:pt x="270" y="597"/>
                </a:lnTo>
                <a:lnTo>
                  <a:pt x="270" y="482"/>
                </a:lnTo>
                <a:lnTo>
                  <a:pt x="270" y="385"/>
                </a:lnTo>
                <a:lnTo>
                  <a:pt x="328" y="308"/>
                </a:lnTo>
                <a:lnTo>
                  <a:pt x="405" y="251"/>
                </a:lnTo>
                <a:lnTo>
                  <a:pt x="501" y="231"/>
                </a:lnTo>
                <a:lnTo>
                  <a:pt x="559" y="231"/>
                </a:lnTo>
                <a:lnTo>
                  <a:pt x="616" y="251"/>
                </a:lnTo>
                <a:lnTo>
                  <a:pt x="655" y="289"/>
                </a:lnTo>
                <a:lnTo>
                  <a:pt x="713" y="328"/>
                </a:lnTo>
                <a:lnTo>
                  <a:pt x="886" y="193"/>
                </a:lnTo>
                <a:lnTo>
                  <a:pt x="809" y="116"/>
                </a:lnTo>
                <a:lnTo>
                  <a:pt x="713" y="58"/>
                </a:lnTo>
                <a:lnTo>
                  <a:pt x="59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7677136" y="4806503"/>
            <a:ext cx="41739" cy="72656"/>
          </a:xfrm>
          <a:custGeom>
            <a:avLst/>
            <a:gdLst/>
            <a:ahLst/>
            <a:cxnLst/>
            <a:rect l="0" t="0" r="0" b="0"/>
            <a:pathLst>
              <a:path w="675" h="1175" extrusionOk="0">
                <a:moveTo>
                  <a:pt x="135" y="0"/>
                </a:moveTo>
                <a:lnTo>
                  <a:pt x="135" y="270"/>
                </a:lnTo>
                <a:lnTo>
                  <a:pt x="0" y="270"/>
                </a:lnTo>
                <a:lnTo>
                  <a:pt x="0" y="443"/>
                </a:lnTo>
                <a:lnTo>
                  <a:pt x="135" y="443"/>
                </a:lnTo>
                <a:lnTo>
                  <a:pt x="135" y="886"/>
                </a:lnTo>
                <a:lnTo>
                  <a:pt x="135" y="963"/>
                </a:lnTo>
                <a:lnTo>
                  <a:pt x="154" y="1021"/>
                </a:lnTo>
                <a:lnTo>
                  <a:pt x="174" y="1059"/>
                </a:lnTo>
                <a:lnTo>
                  <a:pt x="212" y="1117"/>
                </a:lnTo>
                <a:lnTo>
                  <a:pt x="308" y="1156"/>
                </a:lnTo>
                <a:lnTo>
                  <a:pt x="424" y="1175"/>
                </a:lnTo>
                <a:lnTo>
                  <a:pt x="559" y="1175"/>
                </a:lnTo>
                <a:lnTo>
                  <a:pt x="674" y="1117"/>
                </a:lnTo>
                <a:lnTo>
                  <a:pt x="616" y="925"/>
                </a:lnTo>
                <a:lnTo>
                  <a:pt x="539" y="944"/>
                </a:lnTo>
                <a:lnTo>
                  <a:pt x="482" y="963"/>
                </a:lnTo>
                <a:lnTo>
                  <a:pt x="443" y="944"/>
                </a:lnTo>
                <a:lnTo>
                  <a:pt x="424" y="925"/>
                </a:lnTo>
                <a:lnTo>
                  <a:pt x="405" y="886"/>
                </a:lnTo>
                <a:lnTo>
                  <a:pt x="405" y="848"/>
                </a:lnTo>
                <a:lnTo>
                  <a:pt x="405" y="463"/>
                </a:lnTo>
                <a:lnTo>
                  <a:pt x="655" y="463"/>
                </a:lnTo>
                <a:lnTo>
                  <a:pt x="655" y="270"/>
                </a:lnTo>
                <a:lnTo>
                  <a:pt x="405" y="270"/>
                </a:lnTo>
                <a:lnTo>
                  <a:pt x="4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7723575" y="4819613"/>
            <a:ext cx="58372" cy="59547"/>
          </a:xfrm>
          <a:custGeom>
            <a:avLst/>
            <a:gdLst/>
            <a:ahLst/>
            <a:cxnLst/>
            <a:rect l="0" t="0" r="0" b="0"/>
            <a:pathLst>
              <a:path w="944" h="963" extrusionOk="0">
                <a:moveTo>
                  <a:pt x="482" y="193"/>
                </a:moveTo>
                <a:lnTo>
                  <a:pt x="578" y="212"/>
                </a:lnTo>
                <a:lnTo>
                  <a:pt x="636" y="251"/>
                </a:lnTo>
                <a:lnTo>
                  <a:pt x="674" y="328"/>
                </a:lnTo>
                <a:lnTo>
                  <a:pt x="693" y="405"/>
                </a:lnTo>
                <a:lnTo>
                  <a:pt x="270" y="405"/>
                </a:lnTo>
                <a:lnTo>
                  <a:pt x="289" y="328"/>
                </a:lnTo>
                <a:lnTo>
                  <a:pt x="347" y="251"/>
                </a:lnTo>
                <a:lnTo>
                  <a:pt x="405" y="212"/>
                </a:lnTo>
                <a:lnTo>
                  <a:pt x="482" y="193"/>
                </a:lnTo>
                <a:close/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6" y="963"/>
                </a:lnTo>
                <a:lnTo>
                  <a:pt x="713" y="924"/>
                </a:lnTo>
                <a:lnTo>
                  <a:pt x="809" y="867"/>
                </a:lnTo>
                <a:lnTo>
                  <a:pt x="905" y="809"/>
                </a:lnTo>
                <a:lnTo>
                  <a:pt x="751" y="655"/>
                </a:lnTo>
                <a:lnTo>
                  <a:pt x="693" y="693"/>
                </a:lnTo>
                <a:lnTo>
                  <a:pt x="636" y="732"/>
                </a:lnTo>
                <a:lnTo>
                  <a:pt x="578" y="751"/>
                </a:lnTo>
                <a:lnTo>
                  <a:pt x="424" y="751"/>
                </a:lnTo>
                <a:lnTo>
                  <a:pt x="366" y="713"/>
                </a:lnTo>
                <a:lnTo>
                  <a:pt x="308" y="655"/>
                </a:lnTo>
                <a:lnTo>
                  <a:pt x="270" y="559"/>
                </a:lnTo>
                <a:lnTo>
                  <a:pt x="944" y="559"/>
                </a:lnTo>
                <a:lnTo>
                  <a:pt x="944" y="501"/>
                </a:lnTo>
                <a:lnTo>
                  <a:pt x="944" y="385"/>
                </a:lnTo>
                <a:lnTo>
                  <a:pt x="924" y="289"/>
                </a:lnTo>
                <a:lnTo>
                  <a:pt x="886" y="212"/>
                </a:lnTo>
                <a:lnTo>
                  <a:pt x="828" y="135"/>
                </a:lnTo>
                <a:lnTo>
                  <a:pt x="770" y="77"/>
                </a:lnTo>
                <a:lnTo>
                  <a:pt x="693" y="39"/>
                </a:lnTo>
                <a:lnTo>
                  <a:pt x="59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7787822" y="4798156"/>
            <a:ext cx="63195" cy="81004"/>
          </a:xfrm>
          <a:custGeom>
            <a:avLst/>
            <a:gdLst/>
            <a:ahLst/>
            <a:cxnLst/>
            <a:rect l="0" t="0" r="0" b="0"/>
            <a:pathLst>
              <a:path w="1022" h="1310" extrusionOk="0">
                <a:moveTo>
                  <a:pt x="521" y="578"/>
                </a:moveTo>
                <a:lnTo>
                  <a:pt x="617" y="598"/>
                </a:lnTo>
                <a:lnTo>
                  <a:pt x="694" y="655"/>
                </a:lnTo>
                <a:lnTo>
                  <a:pt x="733" y="732"/>
                </a:lnTo>
                <a:lnTo>
                  <a:pt x="752" y="829"/>
                </a:lnTo>
                <a:lnTo>
                  <a:pt x="733" y="944"/>
                </a:lnTo>
                <a:lnTo>
                  <a:pt x="694" y="1021"/>
                </a:lnTo>
                <a:lnTo>
                  <a:pt x="617" y="1079"/>
                </a:lnTo>
                <a:lnTo>
                  <a:pt x="521" y="1098"/>
                </a:lnTo>
                <a:lnTo>
                  <a:pt x="425" y="1079"/>
                </a:lnTo>
                <a:lnTo>
                  <a:pt x="348" y="1021"/>
                </a:lnTo>
                <a:lnTo>
                  <a:pt x="290" y="944"/>
                </a:lnTo>
                <a:lnTo>
                  <a:pt x="290" y="829"/>
                </a:lnTo>
                <a:lnTo>
                  <a:pt x="290" y="732"/>
                </a:lnTo>
                <a:lnTo>
                  <a:pt x="348" y="655"/>
                </a:lnTo>
                <a:lnTo>
                  <a:pt x="425" y="598"/>
                </a:lnTo>
                <a:lnTo>
                  <a:pt x="521" y="578"/>
                </a:lnTo>
                <a:close/>
                <a:moveTo>
                  <a:pt x="752" y="1"/>
                </a:moveTo>
                <a:lnTo>
                  <a:pt x="752" y="501"/>
                </a:lnTo>
                <a:lnTo>
                  <a:pt x="694" y="424"/>
                </a:lnTo>
                <a:lnTo>
                  <a:pt x="636" y="386"/>
                </a:lnTo>
                <a:lnTo>
                  <a:pt x="540" y="347"/>
                </a:lnTo>
                <a:lnTo>
                  <a:pt x="444" y="347"/>
                </a:lnTo>
                <a:lnTo>
                  <a:pt x="328" y="366"/>
                </a:lnTo>
                <a:lnTo>
                  <a:pt x="213" y="405"/>
                </a:lnTo>
                <a:lnTo>
                  <a:pt x="136" y="482"/>
                </a:lnTo>
                <a:lnTo>
                  <a:pt x="59" y="578"/>
                </a:lnTo>
                <a:lnTo>
                  <a:pt x="20" y="694"/>
                </a:lnTo>
                <a:lnTo>
                  <a:pt x="1" y="829"/>
                </a:lnTo>
                <a:lnTo>
                  <a:pt x="20" y="963"/>
                </a:lnTo>
                <a:lnTo>
                  <a:pt x="59" y="1079"/>
                </a:lnTo>
                <a:lnTo>
                  <a:pt x="136" y="1175"/>
                </a:lnTo>
                <a:lnTo>
                  <a:pt x="213" y="1252"/>
                </a:lnTo>
                <a:lnTo>
                  <a:pt x="328" y="1310"/>
                </a:lnTo>
                <a:lnTo>
                  <a:pt x="540" y="1310"/>
                </a:lnTo>
                <a:lnTo>
                  <a:pt x="636" y="1271"/>
                </a:lnTo>
                <a:lnTo>
                  <a:pt x="694" y="1233"/>
                </a:lnTo>
                <a:lnTo>
                  <a:pt x="752" y="1175"/>
                </a:lnTo>
                <a:lnTo>
                  <a:pt x="752" y="1310"/>
                </a:lnTo>
                <a:lnTo>
                  <a:pt x="1021" y="1310"/>
                </a:lnTo>
                <a:lnTo>
                  <a:pt x="10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7885460" y="4802917"/>
            <a:ext cx="83415" cy="76243"/>
          </a:xfrm>
          <a:custGeom>
            <a:avLst/>
            <a:gdLst/>
            <a:ahLst/>
            <a:cxnLst/>
            <a:rect l="0" t="0" r="0" b="0"/>
            <a:pathLst>
              <a:path w="1349" h="1233" extrusionOk="0">
                <a:moveTo>
                  <a:pt x="675" y="289"/>
                </a:moveTo>
                <a:lnTo>
                  <a:pt x="867" y="771"/>
                </a:lnTo>
                <a:lnTo>
                  <a:pt x="463" y="771"/>
                </a:lnTo>
                <a:lnTo>
                  <a:pt x="675" y="289"/>
                </a:lnTo>
                <a:close/>
                <a:moveTo>
                  <a:pt x="540" y="1"/>
                </a:moveTo>
                <a:lnTo>
                  <a:pt x="1" y="1233"/>
                </a:lnTo>
                <a:lnTo>
                  <a:pt x="290" y="1233"/>
                </a:lnTo>
                <a:lnTo>
                  <a:pt x="386" y="983"/>
                </a:lnTo>
                <a:lnTo>
                  <a:pt x="944" y="983"/>
                </a:lnTo>
                <a:lnTo>
                  <a:pt x="1041" y="1233"/>
                </a:lnTo>
                <a:lnTo>
                  <a:pt x="1349" y="1233"/>
                </a:lnTo>
                <a:lnTo>
                  <a:pt x="8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7968815" y="4819613"/>
            <a:ext cx="56023" cy="59547"/>
          </a:xfrm>
          <a:custGeom>
            <a:avLst/>
            <a:gdLst/>
            <a:ahLst/>
            <a:cxnLst/>
            <a:rect l="0" t="0" r="0" b="0"/>
            <a:pathLst>
              <a:path w="906" h="963" extrusionOk="0">
                <a:moveTo>
                  <a:pt x="482" y="0"/>
                </a:moveTo>
                <a:lnTo>
                  <a:pt x="347" y="19"/>
                </a:lnTo>
                <a:lnTo>
                  <a:pt x="232" y="58"/>
                </a:lnTo>
                <a:lnTo>
                  <a:pt x="135" y="135"/>
                </a:lnTo>
                <a:lnTo>
                  <a:pt x="58" y="231"/>
                </a:lnTo>
                <a:lnTo>
                  <a:pt x="20" y="347"/>
                </a:lnTo>
                <a:lnTo>
                  <a:pt x="1" y="482"/>
                </a:lnTo>
                <a:lnTo>
                  <a:pt x="20" y="616"/>
                </a:lnTo>
                <a:lnTo>
                  <a:pt x="58" y="732"/>
                </a:lnTo>
                <a:lnTo>
                  <a:pt x="135" y="828"/>
                </a:lnTo>
                <a:lnTo>
                  <a:pt x="232" y="905"/>
                </a:lnTo>
                <a:lnTo>
                  <a:pt x="347" y="963"/>
                </a:lnTo>
                <a:lnTo>
                  <a:pt x="617" y="963"/>
                </a:lnTo>
                <a:lnTo>
                  <a:pt x="732" y="924"/>
                </a:lnTo>
                <a:lnTo>
                  <a:pt x="829" y="847"/>
                </a:lnTo>
                <a:lnTo>
                  <a:pt x="906" y="751"/>
                </a:lnTo>
                <a:lnTo>
                  <a:pt x="713" y="636"/>
                </a:lnTo>
                <a:lnTo>
                  <a:pt x="675" y="674"/>
                </a:lnTo>
                <a:lnTo>
                  <a:pt x="617" y="713"/>
                </a:lnTo>
                <a:lnTo>
                  <a:pt x="559" y="732"/>
                </a:lnTo>
                <a:lnTo>
                  <a:pt x="501" y="751"/>
                </a:lnTo>
                <a:lnTo>
                  <a:pt x="405" y="732"/>
                </a:lnTo>
                <a:lnTo>
                  <a:pt x="328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28" y="308"/>
                </a:lnTo>
                <a:lnTo>
                  <a:pt x="405" y="251"/>
                </a:lnTo>
                <a:lnTo>
                  <a:pt x="501" y="231"/>
                </a:lnTo>
                <a:lnTo>
                  <a:pt x="559" y="231"/>
                </a:lnTo>
                <a:lnTo>
                  <a:pt x="617" y="251"/>
                </a:lnTo>
                <a:lnTo>
                  <a:pt x="675" y="289"/>
                </a:lnTo>
                <a:lnTo>
                  <a:pt x="713" y="328"/>
                </a:lnTo>
                <a:lnTo>
                  <a:pt x="906" y="193"/>
                </a:lnTo>
                <a:lnTo>
                  <a:pt x="829" y="116"/>
                </a:lnTo>
                <a:lnTo>
                  <a:pt x="732" y="58"/>
                </a:lnTo>
                <a:lnTo>
                  <a:pt x="61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8028362" y="4819613"/>
            <a:ext cx="56023" cy="59547"/>
          </a:xfrm>
          <a:custGeom>
            <a:avLst/>
            <a:gdLst/>
            <a:ahLst/>
            <a:cxnLst/>
            <a:rect l="0" t="0" r="0" b="0"/>
            <a:pathLst>
              <a:path w="906" h="963" extrusionOk="0">
                <a:moveTo>
                  <a:pt x="482" y="0"/>
                </a:moveTo>
                <a:lnTo>
                  <a:pt x="347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20" y="347"/>
                </a:lnTo>
                <a:lnTo>
                  <a:pt x="0" y="482"/>
                </a:lnTo>
                <a:lnTo>
                  <a:pt x="20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47" y="963"/>
                </a:lnTo>
                <a:lnTo>
                  <a:pt x="617" y="963"/>
                </a:lnTo>
                <a:lnTo>
                  <a:pt x="732" y="924"/>
                </a:lnTo>
                <a:lnTo>
                  <a:pt x="828" y="847"/>
                </a:lnTo>
                <a:lnTo>
                  <a:pt x="905" y="751"/>
                </a:lnTo>
                <a:lnTo>
                  <a:pt x="713" y="636"/>
                </a:lnTo>
                <a:lnTo>
                  <a:pt x="674" y="674"/>
                </a:lnTo>
                <a:lnTo>
                  <a:pt x="617" y="713"/>
                </a:lnTo>
                <a:lnTo>
                  <a:pt x="559" y="732"/>
                </a:lnTo>
                <a:lnTo>
                  <a:pt x="501" y="751"/>
                </a:lnTo>
                <a:lnTo>
                  <a:pt x="405" y="732"/>
                </a:lnTo>
                <a:lnTo>
                  <a:pt x="328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28" y="308"/>
                </a:lnTo>
                <a:lnTo>
                  <a:pt x="405" y="251"/>
                </a:lnTo>
                <a:lnTo>
                  <a:pt x="501" y="231"/>
                </a:lnTo>
                <a:lnTo>
                  <a:pt x="559" y="231"/>
                </a:lnTo>
                <a:lnTo>
                  <a:pt x="617" y="251"/>
                </a:lnTo>
                <a:lnTo>
                  <a:pt x="674" y="289"/>
                </a:lnTo>
                <a:lnTo>
                  <a:pt x="713" y="328"/>
                </a:lnTo>
                <a:lnTo>
                  <a:pt x="905" y="193"/>
                </a:lnTo>
                <a:lnTo>
                  <a:pt x="828" y="116"/>
                </a:lnTo>
                <a:lnTo>
                  <a:pt x="732" y="58"/>
                </a:lnTo>
                <a:lnTo>
                  <a:pt x="617" y="19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087910" y="4819613"/>
            <a:ext cx="63134" cy="59547"/>
          </a:xfrm>
          <a:custGeom>
            <a:avLst/>
            <a:gdLst/>
            <a:ahLst/>
            <a:cxnLst/>
            <a:rect l="0" t="0" r="0" b="0"/>
            <a:pathLst>
              <a:path w="1021" h="963" extrusionOk="0">
                <a:moveTo>
                  <a:pt x="501" y="231"/>
                </a:moveTo>
                <a:lnTo>
                  <a:pt x="597" y="251"/>
                </a:lnTo>
                <a:lnTo>
                  <a:pt x="674" y="308"/>
                </a:lnTo>
                <a:lnTo>
                  <a:pt x="732" y="385"/>
                </a:lnTo>
                <a:lnTo>
                  <a:pt x="751" y="482"/>
                </a:lnTo>
                <a:lnTo>
                  <a:pt x="732" y="597"/>
                </a:lnTo>
                <a:lnTo>
                  <a:pt x="674" y="674"/>
                </a:lnTo>
                <a:lnTo>
                  <a:pt x="597" y="732"/>
                </a:lnTo>
                <a:lnTo>
                  <a:pt x="501" y="751"/>
                </a:lnTo>
                <a:lnTo>
                  <a:pt x="404" y="732"/>
                </a:lnTo>
                <a:lnTo>
                  <a:pt x="327" y="674"/>
                </a:lnTo>
                <a:lnTo>
                  <a:pt x="289" y="597"/>
                </a:lnTo>
                <a:lnTo>
                  <a:pt x="270" y="482"/>
                </a:lnTo>
                <a:lnTo>
                  <a:pt x="289" y="385"/>
                </a:lnTo>
                <a:lnTo>
                  <a:pt x="327" y="308"/>
                </a:lnTo>
                <a:lnTo>
                  <a:pt x="404" y="251"/>
                </a:lnTo>
                <a:lnTo>
                  <a:pt x="501" y="231"/>
                </a:lnTo>
                <a:close/>
                <a:moveTo>
                  <a:pt x="501" y="0"/>
                </a:moveTo>
                <a:lnTo>
                  <a:pt x="366" y="19"/>
                </a:lnTo>
                <a:lnTo>
                  <a:pt x="231" y="58"/>
                </a:lnTo>
                <a:lnTo>
                  <a:pt x="135" y="135"/>
                </a:lnTo>
                <a:lnTo>
                  <a:pt x="58" y="231"/>
                </a:lnTo>
                <a:lnTo>
                  <a:pt x="19" y="347"/>
                </a:lnTo>
                <a:lnTo>
                  <a:pt x="0" y="482"/>
                </a:lnTo>
                <a:lnTo>
                  <a:pt x="19" y="616"/>
                </a:lnTo>
                <a:lnTo>
                  <a:pt x="58" y="732"/>
                </a:lnTo>
                <a:lnTo>
                  <a:pt x="135" y="828"/>
                </a:lnTo>
                <a:lnTo>
                  <a:pt x="231" y="905"/>
                </a:lnTo>
                <a:lnTo>
                  <a:pt x="366" y="963"/>
                </a:lnTo>
                <a:lnTo>
                  <a:pt x="655" y="963"/>
                </a:lnTo>
                <a:lnTo>
                  <a:pt x="770" y="905"/>
                </a:lnTo>
                <a:lnTo>
                  <a:pt x="867" y="828"/>
                </a:lnTo>
                <a:lnTo>
                  <a:pt x="944" y="732"/>
                </a:lnTo>
                <a:lnTo>
                  <a:pt x="1001" y="616"/>
                </a:lnTo>
                <a:lnTo>
                  <a:pt x="1021" y="482"/>
                </a:lnTo>
                <a:lnTo>
                  <a:pt x="1001" y="347"/>
                </a:lnTo>
                <a:lnTo>
                  <a:pt x="944" y="231"/>
                </a:lnTo>
                <a:lnTo>
                  <a:pt x="867" y="135"/>
                </a:lnTo>
                <a:lnTo>
                  <a:pt x="770" y="58"/>
                </a:lnTo>
                <a:lnTo>
                  <a:pt x="655" y="19"/>
                </a:lnTo>
                <a:lnTo>
                  <a:pt x="5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8160505" y="4820788"/>
            <a:ext cx="57197" cy="58372"/>
          </a:xfrm>
          <a:custGeom>
            <a:avLst/>
            <a:gdLst/>
            <a:ahLst/>
            <a:cxnLst/>
            <a:rect l="0" t="0" r="0" b="0"/>
            <a:pathLst>
              <a:path w="925" h="944" extrusionOk="0">
                <a:moveTo>
                  <a:pt x="1" y="0"/>
                </a:moveTo>
                <a:lnTo>
                  <a:pt x="1" y="578"/>
                </a:lnTo>
                <a:lnTo>
                  <a:pt x="1" y="674"/>
                </a:lnTo>
                <a:lnTo>
                  <a:pt x="20" y="732"/>
                </a:lnTo>
                <a:lnTo>
                  <a:pt x="39" y="809"/>
                </a:lnTo>
                <a:lnTo>
                  <a:pt x="78" y="848"/>
                </a:lnTo>
                <a:lnTo>
                  <a:pt x="135" y="905"/>
                </a:lnTo>
                <a:lnTo>
                  <a:pt x="193" y="925"/>
                </a:lnTo>
                <a:lnTo>
                  <a:pt x="270" y="944"/>
                </a:lnTo>
                <a:lnTo>
                  <a:pt x="443" y="944"/>
                </a:lnTo>
                <a:lnTo>
                  <a:pt x="521" y="905"/>
                </a:lnTo>
                <a:lnTo>
                  <a:pt x="598" y="848"/>
                </a:lnTo>
                <a:lnTo>
                  <a:pt x="655" y="771"/>
                </a:lnTo>
                <a:lnTo>
                  <a:pt x="655" y="944"/>
                </a:lnTo>
                <a:lnTo>
                  <a:pt x="925" y="944"/>
                </a:lnTo>
                <a:lnTo>
                  <a:pt x="925" y="0"/>
                </a:lnTo>
                <a:lnTo>
                  <a:pt x="655" y="0"/>
                </a:lnTo>
                <a:lnTo>
                  <a:pt x="655" y="463"/>
                </a:lnTo>
                <a:lnTo>
                  <a:pt x="636" y="559"/>
                </a:lnTo>
                <a:lnTo>
                  <a:pt x="598" y="636"/>
                </a:lnTo>
                <a:lnTo>
                  <a:pt x="521" y="694"/>
                </a:lnTo>
                <a:lnTo>
                  <a:pt x="366" y="694"/>
                </a:lnTo>
                <a:lnTo>
                  <a:pt x="309" y="655"/>
                </a:lnTo>
                <a:lnTo>
                  <a:pt x="270" y="597"/>
                </a:lnTo>
                <a:lnTo>
                  <a:pt x="270" y="501"/>
                </a:lnTo>
                <a:lnTo>
                  <a:pt x="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8234337" y="4819613"/>
            <a:ext cx="58372" cy="59547"/>
          </a:xfrm>
          <a:custGeom>
            <a:avLst/>
            <a:gdLst/>
            <a:ahLst/>
            <a:cxnLst/>
            <a:rect l="0" t="0" r="0" b="0"/>
            <a:pathLst>
              <a:path w="944" h="963" extrusionOk="0">
                <a:moveTo>
                  <a:pt x="597" y="0"/>
                </a:moveTo>
                <a:lnTo>
                  <a:pt x="482" y="19"/>
                </a:lnTo>
                <a:lnTo>
                  <a:pt x="386" y="39"/>
                </a:lnTo>
                <a:lnTo>
                  <a:pt x="328" y="97"/>
                </a:lnTo>
                <a:lnTo>
                  <a:pt x="270" y="174"/>
                </a:lnTo>
                <a:lnTo>
                  <a:pt x="270" y="19"/>
                </a:lnTo>
                <a:lnTo>
                  <a:pt x="0" y="19"/>
                </a:lnTo>
                <a:lnTo>
                  <a:pt x="0" y="963"/>
                </a:lnTo>
                <a:lnTo>
                  <a:pt x="270" y="963"/>
                </a:lnTo>
                <a:lnTo>
                  <a:pt x="270" y="501"/>
                </a:lnTo>
                <a:lnTo>
                  <a:pt x="270" y="405"/>
                </a:lnTo>
                <a:lnTo>
                  <a:pt x="328" y="328"/>
                </a:lnTo>
                <a:lnTo>
                  <a:pt x="386" y="270"/>
                </a:lnTo>
                <a:lnTo>
                  <a:pt x="482" y="251"/>
                </a:lnTo>
                <a:lnTo>
                  <a:pt x="559" y="270"/>
                </a:lnTo>
                <a:lnTo>
                  <a:pt x="617" y="308"/>
                </a:lnTo>
                <a:lnTo>
                  <a:pt x="655" y="366"/>
                </a:lnTo>
                <a:lnTo>
                  <a:pt x="674" y="443"/>
                </a:lnTo>
                <a:lnTo>
                  <a:pt x="674" y="963"/>
                </a:lnTo>
                <a:lnTo>
                  <a:pt x="944" y="963"/>
                </a:lnTo>
                <a:lnTo>
                  <a:pt x="944" y="366"/>
                </a:lnTo>
                <a:lnTo>
                  <a:pt x="925" y="289"/>
                </a:lnTo>
                <a:lnTo>
                  <a:pt x="905" y="212"/>
                </a:lnTo>
                <a:lnTo>
                  <a:pt x="886" y="154"/>
                </a:lnTo>
                <a:lnTo>
                  <a:pt x="848" y="97"/>
                </a:lnTo>
                <a:lnTo>
                  <a:pt x="790" y="58"/>
                </a:lnTo>
                <a:lnTo>
                  <a:pt x="732" y="19"/>
                </a:lnTo>
                <a:lnTo>
                  <a:pt x="6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8300995" y="4806503"/>
            <a:ext cx="41739" cy="72656"/>
          </a:xfrm>
          <a:custGeom>
            <a:avLst/>
            <a:gdLst/>
            <a:ahLst/>
            <a:cxnLst/>
            <a:rect l="0" t="0" r="0" b="0"/>
            <a:pathLst>
              <a:path w="675" h="1175" extrusionOk="0">
                <a:moveTo>
                  <a:pt x="135" y="0"/>
                </a:moveTo>
                <a:lnTo>
                  <a:pt x="135" y="270"/>
                </a:lnTo>
                <a:lnTo>
                  <a:pt x="1" y="270"/>
                </a:lnTo>
                <a:lnTo>
                  <a:pt x="1" y="443"/>
                </a:lnTo>
                <a:lnTo>
                  <a:pt x="135" y="443"/>
                </a:lnTo>
                <a:lnTo>
                  <a:pt x="135" y="886"/>
                </a:lnTo>
                <a:lnTo>
                  <a:pt x="135" y="963"/>
                </a:lnTo>
                <a:lnTo>
                  <a:pt x="155" y="1021"/>
                </a:lnTo>
                <a:lnTo>
                  <a:pt x="174" y="1059"/>
                </a:lnTo>
                <a:lnTo>
                  <a:pt x="212" y="1117"/>
                </a:lnTo>
                <a:lnTo>
                  <a:pt x="309" y="1156"/>
                </a:lnTo>
                <a:lnTo>
                  <a:pt x="444" y="1175"/>
                </a:lnTo>
                <a:lnTo>
                  <a:pt x="559" y="1175"/>
                </a:lnTo>
                <a:lnTo>
                  <a:pt x="675" y="1117"/>
                </a:lnTo>
                <a:lnTo>
                  <a:pt x="617" y="925"/>
                </a:lnTo>
                <a:lnTo>
                  <a:pt x="559" y="944"/>
                </a:lnTo>
                <a:lnTo>
                  <a:pt x="501" y="963"/>
                </a:lnTo>
                <a:lnTo>
                  <a:pt x="463" y="944"/>
                </a:lnTo>
                <a:lnTo>
                  <a:pt x="424" y="925"/>
                </a:lnTo>
                <a:lnTo>
                  <a:pt x="405" y="886"/>
                </a:lnTo>
                <a:lnTo>
                  <a:pt x="405" y="848"/>
                </a:lnTo>
                <a:lnTo>
                  <a:pt x="405" y="463"/>
                </a:lnTo>
                <a:lnTo>
                  <a:pt x="655" y="463"/>
                </a:lnTo>
                <a:lnTo>
                  <a:pt x="655" y="270"/>
                </a:lnTo>
                <a:lnTo>
                  <a:pt x="405" y="270"/>
                </a:lnTo>
                <a:lnTo>
                  <a:pt x="4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8352195" y="4794569"/>
            <a:ext cx="19107" cy="84590"/>
          </a:xfrm>
          <a:custGeom>
            <a:avLst/>
            <a:gdLst/>
            <a:ahLst/>
            <a:cxnLst/>
            <a:rect l="0" t="0" r="0" b="0"/>
            <a:pathLst>
              <a:path w="309" h="1368" extrusionOk="0">
                <a:moveTo>
                  <a:pt x="97" y="1"/>
                </a:moveTo>
                <a:lnTo>
                  <a:pt x="39" y="39"/>
                </a:lnTo>
                <a:lnTo>
                  <a:pt x="20" y="78"/>
                </a:lnTo>
                <a:lnTo>
                  <a:pt x="1" y="155"/>
                </a:lnTo>
                <a:lnTo>
                  <a:pt x="20" y="213"/>
                </a:lnTo>
                <a:lnTo>
                  <a:pt x="39" y="251"/>
                </a:lnTo>
                <a:lnTo>
                  <a:pt x="97" y="290"/>
                </a:lnTo>
                <a:lnTo>
                  <a:pt x="212" y="290"/>
                </a:lnTo>
                <a:lnTo>
                  <a:pt x="251" y="251"/>
                </a:lnTo>
                <a:lnTo>
                  <a:pt x="289" y="213"/>
                </a:lnTo>
                <a:lnTo>
                  <a:pt x="309" y="155"/>
                </a:lnTo>
                <a:lnTo>
                  <a:pt x="289" y="78"/>
                </a:lnTo>
                <a:lnTo>
                  <a:pt x="251" y="39"/>
                </a:lnTo>
                <a:lnTo>
                  <a:pt x="212" y="1"/>
                </a:lnTo>
                <a:close/>
                <a:moveTo>
                  <a:pt x="20" y="424"/>
                </a:moveTo>
                <a:lnTo>
                  <a:pt x="20" y="1368"/>
                </a:lnTo>
                <a:lnTo>
                  <a:pt x="289" y="1368"/>
                </a:lnTo>
                <a:lnTo>
                  <a:pt x="289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8386761" y="4819613"/>
            <a:ext cx="58372" cy="59547"/>
          </a:xfrm>
          <a:custGeom>
            <a:avLst/>
            <a:gdLst/>
            <a:ahLst/>
            <a:cxnLst/>
            <a:rect l="0" t="0" r="0" b="0"/>
            <a:pathLst>
              <a:path w="944" h="963" extrusionOk="0">
                <a:moveTo>
                  <a:pt x="597" y="0"/>
                </a:moveTo>
                <a:lnTo>
                  <a:pt x="481" y="19"/>
                </a:lnTo>
                <a:lnTo>
                  <a:pt x="385" y="39"/>
                </a:lnTo>
                <a:lnTo>
                  <a:pt x="327" y="97"/>
                </a:lnTo>
                <a:lnTo>
                  <a:pt x="270" y="174"/>
                </a:lnTo>
                <a:lnTo>
                  <a:pt x="270" y="19"/>
                </a:lnTo>
                <a:lnTo>
                  <a:pt x="0" y="19"/>
                </a:lnTo>
                <a:lnTo>
                  <a:pt x="0" y="963"/>
                </a:lnTo>
                <a:lnTo>
                  <a:pt x="270" y="963"/>
                </a:lnTo>
                <a:lnTo>
                  <a:pt x="270" y="501"/>
                </a:lnTo>
                <a:lnTo>
                  <a:pt x="270" y="405"/>
                </a:lnTo>
                <a:lnTo>
                  <a:pt x="327" y="328"/>
                </a:lnTo>
                <a:lnTo>
                  <a:pt x="385" y="270"/>
                </a:lnTo>
                <a:lnTo>
                  <a:pt x="481" y="251"/>
                </a:lnTo>
                <a:lnTo>
                  <a:pt x="558" y="270"/>
                </a:lnTo>
                <a:lnTo>
                  <a:pt x="616" y="308"/>
                </a:lnTo>
                <a:lnTo>
                  <a:pt x="655" y="366"/>
                </a:lnTo>
                <a:lnTo>
                  <a:pt x="674" y="443"/>
                </a:lnTo>
                <a:lnTo>
                  <a:pt x="674" y="963"/>
                </a:lnTo>
                <a:lnTo>
                  <a:pt x="944" y="963"/>
                </a:lnTo>
                <a:lnTo>
                  <a:pt x="944" y="366"/>
                </a:lnTo>
                <a:lnTo>
                  <a:pt x="924" y="289"/>
                </a:lnTo>
                <a:lnTo>
                  <a:pt x="905" y="212"/>
                </a:lnTo>
                <a:lnTo>
                  <a:pt x="886" y="154"/>
                </a:lnTo>
                <a:lnTo>
                  <a:pt x="847" y="97"/>
                </a:lnTo>
                <a:lnTo>
                  <a:pt x="789" y="58"/>
                </a:lnTo>
                <a:lnTo>
                  <a:pt x="732" y="19"/>
                </a:lnTo>
                <a:lnTo>
                  <a:pt x="6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8454595" y="4819613"/>
            <a:ext cx="59609" cy="81004"/>
          </a:xfrm>
          <a:custGeom>
            <a:avLst/>
            <a:gdLst/>
            <a:ahLst/>
            <a:cxnLst/>
            <a:rect l="0" t="0" r="0" b="0"/>
            <a:pathLst>
              <a:path w="964" h="1310" extrusionOk="0">
                <a:moveTo>
                  <a:pt x="463" y="212"/>
                </a:moveTo>
                <a:lnTo>
                  <a:pt x="559" y="231"/>
                </a:lnTo>
                <a:lnTo>
                  <a:pt x="636" y="289"/>
                </a:lnTo>
                <a:lnTo>
                  <a:pt x="674" y="366"/>
                </a:lnTo>
                <a:lnTo>
                  <a:pt x="694" y="462"/>
                </a:lnTo>
                <a:lnTo>
                  <a:pt x="674" y="559"/>
                </a:lnTo>
                <a:lnTo>
                  <a:pt x="636" y="636"/>
                </a:lnTo>
                <a:lnTo>
                  <a:pt x="559" y="693"/>
                </a:lnTo>
                <a:lnTo>
                  <a:pt x="463" y="713"/>
                </a:lnTo>
                <a:lnTo>
                  <a:pt x="386" y="693"/>
                </a:lnTo>
                <a:lnTo>
                  <a:pt x="309" y="636"/>
                </a:lnTo>
                <a:lnTo>
                  <a:pt x="270" y="559"/>
                </a:lnTo>
                <a:lnTo>
                  <a:pt x="251" y="462"/>
                </a:lnTo>
                <a:lnTo>
                  <a:pt x="270" y="366"/>
                </a:lnTo>
                <a:lnTo>
                  <a:pt x="309" y="289"/>
                </a:lnTo>
                <a:lnTo>
                  <a:pt x="386" y="231"/>
                </a:lnTo>
                <a:lnTo>
                  <a:pt x="463" y="212"/>
                </a:lnTo>
                <a:close/>
                <a:moveTo>
                  <a:pt x="405" y="0"/>
                </a:moveTo>
                <a:lnTo>
                  <a:pt x="289" y="19"/>
                </a:lnTo>
                <a:lnTo>
                  <a:pt x="193" y="58"/>
                </a:lnTo>
                <a:lnTo>
                  <a:pt x="116" y="135"/>
                </a:lnTo>
                <a:lnTo>
                  <a:pt x="39" y="212"/>
                </a:lnTo>
                <a:lnTo>
                  <a:pt x="1" y="328"/>
                </a:lnTo>
                <a:lnTo>
                  <a:pt x="1" y="443"/>
                </a:lnTo>
                <a:lnTo>
                  <a:pt x="1" y="578"/>
                </a:lnTo>
                <a:lnTo>
                  <a:pt x="39" y="693"/>
                </a:lnTo>
                <a:lnTo>
                  <a:pt x="116" y="790"/>
                </a:lnTo>
                <a:lnTo>
                  <a:pt x="193" y="847"/>
                </a:lnTo>
                <a:lnTo>
                  <a:pt x="289" y="905"/>
                </a:lnTo>
                <a:lnTo>
                  <a:pt x="501" y="905"/>
                </a:lnTo>
                <a:lnTo>
                  <a:pt x="578" y="867"/>
                </a:lnTo>
                <a:lnTo>
                  <a:pt x="636" y="828"/>
                </a:lnTo>
                <a:lnTo>
                  <a:pt x="694" y="770"/>
                </a:lnTo>
                <a:lnTo>
                  <a:pt x="694" y="886"/>
                </a:lnTo>
                <a:lnTo>
                  <a:pt x="674" y="963"/>
                </a:lnTo>
                <a:lnTo>
                  <a:pt x="617" y="1040"/>
                </a:lnTo>
                <a:lnTo>
                  <a:pt x="540" y="1078"/>
                </a:lnTo>
                <a:lnTo>
                  <a:pt x="443" y="1098"/>
                </a:lnTo>
                <a:lnTo>
                  <a:pt x="366" y="1078"/>
                </a:lnTo>
                <a:lnTo>
                  <a:pt x="289" y="1059"/>
                </a:lnTo>
                <a:lnTo>
                  <a:pt x="212" y="1040"/>
                </a:lnTo>
                <a:lnTo>
                  <a:pt x="155" y="1001"/>
                </a:lnTo>
                <a:lnTo>
                  <a:pt x="39" y="1194"/>
                </a:lnTo>
                <a:lnTo>
                  <a:pt x="135" y="1233"/>
                </a:lnTo>
                <a:lnTo>
                  <a:pt x="232" y="1271"/>
                </a:lnTo>
                <a:lnTo>
                  <a:pt x="347" y="1310"/>
                </a:lnTo>
                <a:lnTo>
                  <a:pt x="463" y="1310"/>
                </a:lnTo>
                <a:lnTo>
                  <a:pt x="597" y="1290"/>
                </a:lnTo>
                <a:lnTo>
                  <a:pt x="713" y="1252"/>
                </a:lnTo>
                <a:lnTo>
                  <a:pt x="828" y="1194"/>
                </a:lnTo>
                <a:lnTo>
                  <a:pt x="906" y="1098"/>
                </a:lnTo>
                <a:lnTo>
                  <a:pt x="944" y="1001"/>
                </a:lnTo>
                <a:lnTo>
                  <a:pt x="963" y="867"/>
                </a:lnTo>
                <a:lnTo>
                  <a:pt x="963" y="19"/>
                </a:lnTo>
                <a:lnTo>
                  <a:pt x="694" y="19"/>
                </a:lnTo>
                <a:lnTo>
                  <a:pt x="694" y="135"/>
                </a:lnTo>
                <a:lnTo>
                  <a:pt x="636" y="77"/>
                </a:lnTo>
                <a:lnTo>
                  <a:pt x="578" y="39"/>
                </a:lnTo>
                <a:lnTo>
                  <a:pt x="501" y="19"/>
                </a:lnTo>
                <a:lnTo>
                  <a:pt x="4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480150" y="515725"/>
            <a:ext cx="3826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subTitle" idx="1"/>
          </p:nvPr>
        </p:nvSpPr>
        <p:spPr>
          <a:xfrm>
            <a:off x="480150" y="2221500"/>
            <a:ext cx="32031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519596"/>
            <a:ext cx="9144000" cy="623904"/>
          </a:xfrm>
          <a:custGeom>
            <a:avLst/>
            <a:gdLst/>
            <a:ahLst/>
            <a:cxnLst/>
            <a:rect l="0" t="0" r="0" b="0"/>
            <a:pathLst>
              <a:path w="285750" h="19497" extrusionOk="0">
                <a:moveTo>
                  <a:pt x="0" y="1"/>
                </a:moveTo>
                <a:lnTo>
                  <a:pt x="0" y="19497"/>
                </a:lnTo>
                <a:lnTo>
                  <a:pt x="285750" y="19497"/>
                </a:lnTo>
                <a:lnTo>
                  <a:pt x="2857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609462" y="4736300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1712" y="0"/>
                </a:moveTo>
                <a:lnTo>
                  <a:pt x="1414" y="37"/>
                </a:lnTo>
                <a:lnTo>
                  <a:pt x="1079" y="112"/>
                </a:lnTo>
                <a:lnTo>
                  <a:pt x="856" y="261"/>
                </a:lnTo>
                <a:lnTo>
                  <a:pt x="596" y="410"/>
                </a:lnTo>
                <a:lnTo>
                  <a:pt x="410" y="633"/>
                </a:lnTo>
                <a:lnTo>
                  <a:pt x="224" y="856"/>
                </a:lnTo>
                <a:lnTo>
                  <a:pt x="112" y="1116"/>
                </a:lnTo>
                <a:lnTo>
                  <a:pt x="38" y="1414"/>
                </a:lnTo>
                <a:lnTo>
                  <a:pt x="0" y="1749"/>
                </a:lnTo>
                <a:lnTo>
                  <a:pt x="38" y="2084"/>
                </a:lnTo>
                <a:lnTo>
                  <a:pt x="149" y="2456"/>
                </a:lnTo>
                <a:lnTo>
                  <a:pt x="335" y="2791"/>
                </a:lnTo>
                <a:lnTo>
                  <a:pt x="447" y="2940"/>
                </a:lnTo>
                <a:lnTo>
                  <a:pt x="707" y="2679"/>
                </a:lnTo>
                <a:lnTo>
                  <a:pt x="1042" y="2493"/>
                </a:lnTo>
                <a:lnTo>
                  <a:pt x="1377" y="2382"/>
                </a:lnTo>
                <a:lnTo>
                  <a:pt x="1749" y="2344"/>
                </a:lnTo>
                <a:lnTo>
                  <a:pt x="1600" y="2344"/>
                </a:lnTo>
                <a:lnTo>
                  <a:pt x="1451" y="2270"/>
                </a:lnTo>
                <a:lnTo>
                  <a:pt x="1340" y="2195"/>
                </a:lnTo>
                <a:lnTo>
                  <a:pt x="1228" y="2084"/>
                </a:lnTo>
                <a:lnTo>
                  <a:pt x="1265" y="2084"/>
                </a:lnTo>
                <a:lnTo>
                  <a:pt x="1191" y="1972"/>
                </a:lnTo>
                <a:lnTo>
                  <a:pt x="1154" y="1823"/>
                </a:lnTo>
                <a:lnTo>
                  <a:pt x="1154" y="1712"/>
                </a:lnTo>
                <a:lnTo>
                  <a:pt x="1191" y="1600"/>
                </a:lnTo>
                <a:lnTo>
                  <a:pt x="1265" y="1414"/>
                </a:lnTo>
                <a:lnTo>
                  <a:pt x="1414" y="1265"/>
                </a:lnTo>
                <a:lnTo>
                  <a:pt x="1600" y="1154"/>
                </a:lnTo>
                <a:lnTo>
                  <a:pt x="1935" y="1154"/>
                </a:lnTo>
                <a:lnTo>
                  <a:pt x="2047" y="1191"/>
                </a:lnTo>
                <a:lnTo>
                  <a:pt x="2121" y="1265"/>
                </a:lnTo>
                <a:lnTo>
                  <a:pt x="2233" y="1340"/>
                </a:lnTo>
                <a:lnTo>
                  <a:pt x="2307" y="1451"/>
                </a:lnTo>
                <a:lnTo>
                  <a:pt x="2344" y="1563"/>
                </a:lnTo>
                <a:lnTo>
                  <a:pt x="2344" y="1712"/>
                </a:lnTo>
                <a:lnTo>
                  <a:pt x="2344" y="1823"/>
                </a:lnTo>
                <a:lnTo>
                  <a:pt x="2642" y="1935"/>
                </a:lnTo>
                <a:lnTo>
                  <a:pt x="2903" y="2047"/>
                </a:lnTo>
                <a:lnTo>
                  <a:pt x="3163" y="2195"/>
                </a:lnTo>
                <a:lnTo>
                  <a:pt x="3386" y="2419"/>
                </a:lnTo>
                <a:lnTo>
                  <a:pt x="3498" y="2084"/>
                </a:lnTo>
                <a:lnTo>
                  <a:pt x="3535" y="1749"/>
                </a:lnTo>
                <a:lnTo>
                  <a:pt x="3498" y="1414"/>
                </a:lnTo>
                <a:lnTo>
                  <a:pt x="3386" y="1116"/>
                </a:lnTo>
                <a:lnTo>
                  <a:pt x="3237" y="819"/>
                </a:lnTo>
                <a:lnTo>
                  <a:pt x="3051" y="558"/>
                </a:lnTo>
                <a:lnTo>
                  <a:pt x="2791" y="335"/>
                </a:lnTo>
                <a:lnTo>
                  <a:pt x="2493" y="149"/>
                </a:lnTo>
                <a:lnTo>
                  <a:pt x="2307" y="75"/>
                </a:lnTo>
                <a:lnTo>
                  <a:pt x="2121" y="37"/>
                </a:lnTo>
                <a:lnTo>
                  <a:pt x="1712" y="0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609462" y="4830348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3051" y="1"/>
                </a:moveTo>
                <a:lnTo>
                  <a:pt x="2828" y="224"/>
                </a:lnTo>
                <a:lnTo>
                  <a:pt x="2530" y="410"/>
                </a:lnTo>
                <a:lnTo>
                  <a:pt x="2196" y="522"/>
                </a:lnTo>
                <a:lnTo>
                  <a:pt x="1824" y="559"/>
                </a:lnTo>
                <a:lnTo>
                  <a:pt x="1786" y="559"/>
                </a:lnTo>
                <a:lnTo>
                  <a:pt x="1935" y="596"/>
                </a:lnTo>
                <a:lnTo>
                  <a:pt x="2047" y="670"/>
                </a:lnTo>
                <a:lnTo>
                  <a:pt x="2196" y="745"/>
                </a:lnTo>
                <a:lnTo>
                  <a:pt x="2270" y="856"/>
                </a:lnTo>
                <a:lnTo>
                  <a:pt x="2307" y="968"/>
                </a:lnTo>
                <a:lnTo>
                  <a:pt x="2344" y="1080"/>
                </a:lnTo>
                <a:lnTo>
                  <a:pt x="2344" y="1228"/>
                </a:lnTo>
                <a:lnTo>
                  <a:pt x="2344" y="1340"/>
                </a:lnTo>
                <a:lnTo>
                  <a:pt x="2270" y="1526"/>
                </a:lnTo>
                <a:lnTo>
                  <a:pt x="2121" y="1675"/>
                </a:lnTo>
                <a:lnTo>
                  <a:pt x="1935" y="1749"/>
                </a:lnTo>
                <a:lnTo>
                  <a:pt x="1712" y="1787"/>
                </a:lnTo>
                <a:lnTo>
                  <a:pt x="1489" y="1712"/>
                </a:lnTo>
                <a:lnTo>
                  <a:pt x="1303" y="1601"/>
                </a:lnTo>
                <a:lnTo>
                  <a:pt x="1228" y="1489"/>
                </a:lnTo>
                <a:lnTo>
                  <a:pt x="1191" y="1377"/>
                </a:lnTo>
                <a:lnTo>
                  <a:pt x="1154" y="1228"/>
                </a:lnTo>
                <a:lnTo>
                  <a:pt x="1154" y="1117"/>
                </a:lnTo>
                <a:lnTo>
                  <a:pt x="856" y="1042"/>
                </a:lnTo>
                <a:lnTo>
                  <a:pt x="596" y="894"/>
                </a:lnTo>
                <a:lnTo>
                  <a:pt x="335" y="745"/>
                </a:lnTo>
                <a:lnTo>
                  <a:pt x="112" y="559"/>
                </a:lnTo>
                <a:lnTo>
                  <a:pt x="38" y="856"/>
                </a:lnTo>
                <a:lnTo>
                  <a:pt x="0" y="1191"/>
                </a:lnTo>
                <a:lnTo>
                  <a:pt x="38" y="1489"/>
                </a:lnTo>
                <a:lnTo>
                  <a:pt x="112" y="1824"/>
                </a:lnTo>
                <a:lnTo>
                  <a:pt x="261" y="2084"/>
                </a:lnTo>
                <a:lnTo>
                  <a:pt x="447" y="2345"/>
                </a:lnTo>
                <a:lnTo>
                  <a:pt x="633" y="2531"/>
                </a:lnTo>
                <a:lnTo>
                  <a:pt x="893" y="2717"/>
                </a:lnTo>
                <a:lnTo>
                  <a:pt x="1191" y="2828"/>
                </a:lnTo>
                <a:lnTo>
                  <a:pt x="1489" y="2903"/>
                </a:lnTo>
                <a:lnTo>
                  <a:pt x="1786" y="2940"/>
                </a:lnTo>
                <a:lnTo>
                  <a:pt x="2084" y="2903"/>
                </a:lnTo>
                <a:lnTo>
                  <a:pt x="2382" y="2828"/>
                </a:lnTo>
                <a:lnTo>
                  <a:pt x="2642" y="2680"/>
                </a:lnTo>
                <a:lnTo>
                  <a:pt x="2903" y="2531"/>
                </a:lnTo>
                <a:lnTo>
                  <a:pt x="3089" y="2307"/>
                </a:lnTo>
                <a:lnTo>
                  <a:pt x="3275" y="2047"/>
                </a:lnTo>
                <a:lnTo>
                  <a:pt x="3423" y="1787"/>
                </a:lnTo>
                <a:lnTo>
                  <a:pt x="3498" y="1452"/>
                </a:lnTo>
                <a:lnTo>
                  <a:pt x="3535" y="1117"/>
                </a:lnTo>
                <a:lnTo>
                  <a:pt x="3461" y="782"/>
                </a:lnTo>
                <a:lnTo>
                  <a:pt x="3349" y="447"/>
                </a:lnTo>
                <a:lnTo>
                  <a:pt x="3275" y="298"/>
                </a:lnTo>
                <a:lnTo>
                  <a:pt x="305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623734" y="4811308"/>
            <a:ext cx="83392" cy="36928"/>
          </a:xfrm>
          <a:custGeom>
            <a:avLst/>
            <a:gdLst/>
            <a:ahLst/>
            <a:cxnLst/>
            <a:rect l="0" t="0" r="0" b="0"/>
            <a:pathLst>
              <a:path w="2606" h="1154" extrusionOk="0">
                <a:moveTo>
                  <a:pt x="1303" y="0"/>
                </a:moveTo>
                <a:lnTo>
                  <a:pt x="931" y="38"/>
                </a:lnTo>
                <a:lnTo>
                  <a:pt x="596" y="149"/>
                </a:lnTo>
                <a:lnTo>
                  <a:pt x="261" y="335"/>
                </a:lnTo>
                <a:lnTo>
                  <a:pt x="1" y="596"/>
                </a:lnTo>
                <a:lnTo>
                  <a:pt x="299" y="819"/>
                </a:lnTo>
                <a:lnTo>
                  <a:pt x="596" y="1005"/>
                </a:lnTo>
                <a:lnTo>
                  <a:pt x="931" y="1117"/>
                </a:lnTo>
                <a:lnTo>
                  <a:pt x="1303" y="1154"/>
                </a:lnTo>
                <a:lnTo>
                  <a:pt x="1378" y="1154"/>
                </a:lnTo>
                <a:lnTo>
                  <a:pt x="1750" y="1117"/>
                </a:lnTo>
                <a:lnTo>
                  <a:pt x="2084" y="1005"/>
                </a:lnTo>
                <a:lnTo>
                  <a:pt x="2382" y="819"/>
                </a:lnTo>
                <a:lnTo>
                  <a:pt x="2605" y="596"/>
                </a:lnTo>
                <a:lnTo>
                  <a:pt x="2345" y="335"/>
                </a:lnTo>
                <a:lnTo>
                  <a:pt x="2047" y="149"/>
                </a:lnTo>
                <a:lnTo>
                  <a:pt x="1675" y="38"/>
                </a:lnTo>
                <a:lnTo>
                  <a:pt x="1340" y="0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940438" y="4787500"/>
            <a:ext cx="27424" cy="104800"/>
          </a:xfrm>
          <a:custGeom>
            <a:avLst/>
            <a:gdLst/>
            <a:ahLst/>
            <a:cxnLst/>
            <a:rect l="0" t="0" r="0" b="0"/>
            <a:pathLst>
              <a:path w="857" h="3275" extrusionOk="0">
                <a:moveTo>
                  <a:pt x="1" y="0"/>
                </a:moveTo>
                <a:lnTo>
                  <a:pt x="1" y="3274"/>
                </a:lnTo>
                <a:lnTo>
                  <a:pt x="857" y="3274"/>
                </a:lnTo>
                <a:lnTo>
                  <a:pt x="857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994038" y="4736300"/>
            <a:ext cx="26208" cy="156000"/>
          </a:xfrm>
          <a:custGeom>
            <a:avLst/>
            <a:gdLst/>
            <a:ahLst/>
            <a:cxnLst/>
            <a:rect l="0" t="0" r="0" b="0"/>
            <a:pathLst>
              <a:path w="819" h="4875" extrusionOk="0">
                <a:moveTo>
                  <a:pt x="0" y="0"/>
                </a:moveTo>
                <a:lnTo>
                  <a:pt x="0" y="4874"/>
                </a:lnTo>
                <a:lnTo>
                  <a:pt x="819" y="48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039286" y="4787500"/>
            <a:ext cx="101216" cy="104800"/>
          </a:xfrm>
          <a:custGeom>
            <a:avLst/>
            <a:gdLst/>
            <a:ahLst/>
            <a:cxnLst/>
            <a:rect l="0" t="0" r="0" b="0"/>
            <a:pathLst>
              <a:path w="3163" h="3275" extrusionOk="0">
                <a:moveTo>
                  <a:pt x="0" y="0"/>
                </a:moveTo>
                <a:lnTo>
                  <a:pt x="1191" y="3274"/>
                </a:lnTo>
                <a:lnTo>
                  <a:pt x="2009" y="3274"/>
                </a:lnTo>
                <a:lnTo>
                  <a:pt x="3163" y="0"/>
                </a:lnTo>
                <a:lnTo>
                  <a:pt x="2307" y="0"/>
                </a:lnTo>
                <a:lnTo>
                  <a:pt x="1600" y="2270"/>
                </a:lnTo>
                <a:lnTo>
                  <a:pt x="89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150006" y="4787500"/>
            <a:ext cx="97664" cy="105984"/>
          </a:xfrm>
          <a:custGeom>
            <a:avLst/>
            <a:gdLst/>
            <a:ahLst/>
            <a:cxnLst/>
            <a:rect l="0" t="0" r="0" b="0"/>
            <a:pathLst>
              <a:path w="3052" h="3312" extrusionOk="0">
                <a:moveTo>
                  <a:pt x="1712" y="707"/>
                </a:moveTo>
                <a:lnTo>
                  <a:pt x="1861" y="744"/>
                </a:lnTo>
                <a:lnTo>
                  <a:pt x="1972" y="819"/>
                </a:lnTo>
                <a:lnTo>
                  <a:pt x="2047" y="893"/>
                </a:lnTo>
                <a:lnTo>
                  <a:pt x="2158" y="1005"/>
                </a:lnTo>
                <a:lnTo>
                  <a:pt x="2196" y="1079"/>
                </a:lnTo>
                <a:lnTo>
                  <a:pt x="2270" y="1340"/>
                </a:lnTo>
                <a:lnTo>
                  <a:pt x="856" y="1340"/>
                </a:lnTo>
                <a:lnTo>
                  <a:pt x="931" y="1079"/>
                </a:lnTo>
                <a:lnTo>
                  <a:pt x="1079" y="893"/>
                </a:lnTo>
                <a:lnTo>
                  <a:pt x="1191" y="819"/>
                </a:lnTo>
                <a:lnTo>
                  <a:pt x="1303" y="744"/>
                </a:lnTo>
                <a:lnTo>
                  <a:pt x="1414" y="707"/>
                </a:lnTo>
                <a:close/>
                <a:moveTo>
                  <a:pt x="1340" y="0"/>
                </a:moveTo>
                <a:lnTo>
                  <a:pt x="1154" y="37"/>
                </a:lnTo>
                <a:lnTo>
                  <a:pt x="931" y="112"/>
                </a:lnTo>
                <a:lnTo>
                  <a:pt x="745" y="186"/>
                </a:lnTo>
                <a:lnTo>
                  <a:pt x="596" y="335"/>
                </a:lnTo>
                <a:lnTo>
                  <a:pt x="447" y="447"/>
                </a:lnTo>
                <a:lnTo>
                  <a:pt x="298" y="633"/>
                </a:lnTo>
                <a:lnTo>
                  <a:pt x="224" y="782"/>
                </a:lnTo>
                <a:lnTo>
                  <a:pt x="112" y="1005"/>
                </a:lnTo>
                <a:lnTo>
                  <a:pt x="75" y="1191"/>
                </a:lnTo>
                <a:lnTo>
                  <a:pt x="38" y="1414"/>
                </a:lnTo>
                <a:lnTo>
                  <a:pt x="0" y="1674"/>
                </a:lnTo>
                <a:lnTo>
                  <a:pt x="38" y="1898"/>
                </a:lnTo>
                <a:lnTo>
                  <a:pt x="75" y="2121"/>
                </a:lnTo>
                <a:lnTo>
                  <a:pt x="112" y="2344"/>
                </a:lnTo>
                <a:lnTo>
                  <a:pt x="186" y="2530"/>
                </a:lnTo>
                <a:lnTo>
                  <a:pt x="298" y="2716"/>
                </a:lnTo>
                <a:lnTo>
                  <a:pt x="447" y="2865"/>
                </a:lnTo>
                <a:lnTo>
                  <a:pt x="596" y="2977"/>
                </a:lnTo>
                <a:lnTo>
                  <a:pt x="745" y="3126"/>
                </a:lnTo>
                <a:lnTo>
                  <a:pt x="931" y="3200"/>
                </a:lnTo>
                <a:lnTo>
                  <a:pt x="1154" y="3274"/>
                </a:lnTo>
                <a:lnTo>
                  <a:pt x="1340" y="3312"/>
                </a:lnTo>
                <a:lnTo>
                  <a:pt x="1563" y="3312"/>
                </a:lnTo>
                <a:lnTo>
                  <a:pt x="1972" y="3274"/>
                </a:lnTo>
                <a:lnTo>
                  <a:pt x="2307" y="3163"/>
                </a:lnTo>
                <a:lnTo>
                  <a:pt x="2605" y="2977"/>
                </a:lnTo>
                <a:lnTo>
                  <a:pt x="2865" y="2753"/>
                </a:lnTo>
                <a:lnTo>
                  <a:pt x="2903" y="2716"/>
                </a:lnTo>
                <a:lnTo>
                  <a:pt x="2419" y="2195"/>
                </a:lnTo>
                <a:lnTo>
                  <a:pt x="2382" y="2233"/>
                </a:lnTo>
                <a:lnTo>
                  <a:pt x="2233" y="2381"/>
                </a:lnTo>
                <a:lnTo>
                  <a:pt x="2047" y="2493"/>
                </a:lnTo>
                <a:lnTo>
                  <a:pt x="1861" y="2567"/>
                </a:lnTo>
                <a:lnTo>
                  <a:pt x="1489" y="2567"/>
                </a:lnTo>
                <a:lnTo>
                  <a:pt x="1377" y="2530"/>
                </a:lnTo>
                <a:lnTo>
                  <a:pt x="1228" y="2493"/>
                </a:lnTo>
                <a:lnTo>
                  <a:pt x="1117" y="2419"/>
                </a:lnTo>
                <a:lnTo>
                  <a:pt x="968" y="2233"/>
                </a:lnTo>
                <a:lnTo>
                  <a:pt x="893" y="1972"/>
                </a:lnTo>
                <a:lnTo>
                  <a:pt x="3014" y="1972"/>
                </a:lnTo>
                <a:lnTo>
                  <a:pt x="3014" y="1935"/>
                </a:lnTo>
                <a:lnTo>
                  <a:pt x="3051" y="1674"/>
                </a:lnTo>
                <a:lnTo>
                  <a:pt x="3014" y="1302"/>
                </a:lnTo>
                <a:lnTo>
                  <a:pt x="2940" y="968"/>
                </a:lnTo>
                <a:lnTo>
                  <a:pt x="2828" y="670"/>
                </a:lnTo>
                <a:lnTo>
                  <a:pt x="2679" y="447"/>
                </a:lnTo>
                <a:lnTo>
                  <a:pt x="2456" y="261"/>
                </a:lnTo>
                <a:lnTo>
                  <a:pt x="2196" y="112"/>
                </a:lnTo>
                <a:lnTo>
                  <a:pt x="1898" y="37"/>
                </a:lnTo>
                <a:lnTo>
                  <a:pt x="156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270262" y="4787500"/>
            <a:ext cx="58368" cy="104800"/>
          </a:xfrm>
          <a:custGeom>
            <a:avLst/>
            <a:gdLst/>
            <a:ahLst/>
            <a:cxnLst/>
            <a:rect l="0" t="0" r="0" b="0"/>
            <a:pathLst>
              <a:path w="1824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1749"/>
                </a:lnTo>
                <a:lnTo>
                  <a:pt x="856" y="1563"/>
                </a:lnTo>
                <a:lnTo>
                  <a:pt x="856" y="1377"/>
                </a:lnTo>
                <a:lnTo>
                  <a:pt x="968" y="1191"/>
                </a:lnTo>
                <a:lnTo>
                  <a:pt x="1079" y="1042"/>
                </a:lnTo>
                <a:lnTo>
                  <a:pt x="1228" y="893"/>
                </a:lnTo>
                <a:lnTo>
                  <a:pt x="1377" y="819"/>
                </a:lnTo>
                <a:lnTo>
                  <a:pt x="1563" y="782"/>
                </a:lnTo>
                <a:lnTo>
                  <a:pt x="1823" y="782"/>
                </a:lnTo>
                <a:lnTo>
                  <a:pt x="1823" y="0"/>
                </a:lnTo>
                <a:lnTo>
                  <a:pt x="1749" y="0"/>
                </a:lnTo>
                <a:lnTo>
                  <a:pt x="1414" y="37"/>
                </a:lnTo>
                <a:lnTo>
                  <a:pt x="1265" y="75"/>
                </a:lnTo>
                <a:lnTo>
                  <a:pt x="1154" y="149"/>
                </a:lnTo>
                <a:lnTo>
                  <a:pt x="968" y="298"/>
                </a:lnTo>
                <a:lnTo>
                  <a:pt x="819" y="447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345270" y="4736300"/>
            <a:ext cx="66688" cy="157184"/>
          </a:xfrm>
          <a:custGeom>
            <a:avLst/>
            <a:gdLst/>
            <a:ahLst/>
            <a:cxnLst/>
            <a:rect l="0" t="0" r="0" b="0"/>
            <a:pathLst>
              <a:path w="2084" h="4912" extrusionOk="0">
                <a:moveTo>
                  <a:pt x="1377" y="0"/>
                </a:moveTo>
                <a:lnTo>
                  <a:pt x="1154" y="75"/>
                </a:lnTo>
                <a:lnTo>
                  <a:pt x="931" y="186"/>
                </a:lnTo>
                <a:lnTo>
                  <a:pt x="782" y="335"/>
                </a:lnTo>
                <a:lnTo>
                  <a:pt x="633" y="521"/>
                </a:lnTo>
                <a:lnTo>
                  <a:pt x="521" y="707"/>
                </a:lnTo>
                <a:lnTo>
                  <a:pt x="447" y="968"/>
                </a:lnTo>
                <a:lnTo>
                  <a:pt x="447" y="1228"/>
                </a:lnTo>
                <a:lnTo>
                  <a:pt x="447" y="1600"/>
                </a:lnTo>
                <a:lnTo>
                  <a:pt x="0" y="1600"/>
                </a:lnTo>
                <a:lnTo>
                  <a:pt x="0" y="2382"/>
                </a:lnTo>
                <a:lnTo>
                  <a:pt x="447" y="2382"/>
                </a:lnTo>
                <a:lnTo>
                  <a:pt x="447" y="4912"/>
                </a:lnTo>
                <a:lnTo>
                  <a:pt x="1340" y="4912"/>
                </a:lnTo>
                <a:lnTo>
                  <a:pt x="1340" y="2382"/>
                </a:lnTo>
                <a:lnTo>
                  <a:pt x="2084" y="2382"/>
                </a:lnTo>
                <a:lnTo>
                  <a:pt x="2084" y="1600"/>
                </a:lnTo>
                <a:lnTo>
                  <a:pt x="1340" y="1600"/>
                </a:lnTo>
                <a:lnTo>
                  <a:pt x="1340" y="1340"/>
                </a:lnTo>
                <a:lnTo>
                  <a:pt x="1377" y="1191"/>
                </a:lnTo>
                <a:lnTo>
                  <a:pt x="1377" y="1079"/>
                </a:lnTo>
                <a:lnTo>
                  <a:pt x="1451" y="1005"/>
                </a:lnTo>
                <a:lnTo>
                  <a:pt x="1489" y="930"/>
                </a:lnTo>
                <a:lnTo>
                  <a:pt x="1637" y="856"/>
                </a:lnTo>
                <a:lnTo>
                  <a:pt x="1823" y="819"/>
                </a:lnTo>
                <a:lnTo>
                  <a:pt x="2084" y="819"/>
                </a:lnTo>
                <a:lnTo>
                  <a:pt x="20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490518" y="4787500"/>
            <a:ext cx="95296" cy="104800"/>
          </a:xfrm>
          <a:custGeom>
            <a:avLst/>
            <a:gdLst/>
            <a:ahLst/>
            <a:cxnLst/>
            <a:rect l="0" t="0" r="0" b="0"/>
            <a:pathLst>
              <a:path w="2978" h="3275" extrusionOk="0">
                <a:moveTo>
                  <a:pt x="1" y="0"/>
                </a:moveTo>
                <a:lnTo>
                  <a:pt x="1" y="3274"/>
                </a:lnTo>
                <a:lnTo>
                  <a:pt x="856" y="3274"/>
                </a:lnTo>
                <a:lnTo>
                  <a:pt x="856" y="1674"/>
                </a:lnTo>
                <a:lnTo>
                  <a:pt x="856" y="1488"/>
                </a:lnTo>
                <a:lnTo>
                  <a:pt x="894" y="1340"/>
                </a:lnTo>
                <a:lnTo>
                  <a:pt x="968" y="1191"/>
                </a:lnTo>
                <a:lnTo>
                  <a:pt x="1042" y="1079"/>
                </a:lnTo>
                <a:lnTo>
                  <a:pt x="1154" y="968"/>
                </a:lnTo>
                <a:lnTo>
                  <a:pt x="1266" y="893"/>
                </a:lnTo>
                <a:lnTo>
                  <a:pt x="1414" y="856"/>
                </a:lnTo>
                <a:lnTo>
                  <a:pt x="1563" y="819"/>
                </a:lnTo>
                <a:lnTo>
                  <a:pt x="1675" y="856"/>
                </a:lnTo>
                <a:lnTo>
                  <a:pt x="1824" y="856"/>
                </a:lnTo>
                <a:lnTo>
                  <a:pt x="1898" y="930"/>
                </a:lnTo>
                <a:lnTo>
                  <a:pt x="2010" y="1005"/>
                </a:lnTo>
                <a:lnTo>
                  <a:pt x="2047" y="1116"/>
                </a:lnTo>
                <a:lnTo>
                  <a:pt x="2121" y="1228"/>
                </a:lnTo>
                <a:lnTo>
                  <a:pt x="2159" y="1488"/>
                </a:lnTo>
                <a:lnTo>
                  <a:pt x="2159" y="3274"/>
                </a:lnTo>
                <a:lnTo>
                  <a:pt x="2977" y="3274"/>
                </a:lnTo>
                <a:lnTo>
                  <a:pt x="2977" y="1265"/>
                </a:lnTo>
                <a:lnTo>
                  <a:pt x="2977" y="968"/>
                </a:lnTo>
                <a:lnTo>
                  <a:pt x="2903" y="744"/>
                </a:lnTo>
                <a:lnTo>
                  <a:pt x="2828" y="521"/>
                </a:lnTo>
                <a:lnTo>
                  <a:pt x="2680" y="335"/>
                </a:lnTo>
                <a:lnTo>
                  <a:pt x="2531" y="186"/>
                </a:lnTo>
                <a:lnTo>
                  <a:pt x="2307" y="75"/>
                </a:lnTo>
                <a:lnTo>
                  <a:pt x="2084" y="0"/>
                </a:lnTo>
                <a:lnTo>
                  <a:pt x="1526" y="0"/>
                </a:lnTo>
                <a:lnTo>
                  <a:pt x="1266" y="112"/>
                </a:lnTo>
                <a:lnTo>
                  <a:pt x="1042" y="261"/>
                </a:lnTo>
                <a:lnTo>
                  <a:pt x="856" y="447"/>
                </a:lnTo>
                <a:lnTo>
                  <a:pt x="85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838070" y="4787500"/>
            <a:ext cx="79808" cy="105984"/>
          </a:xfrm>
          <a:custGeom>
            <a:avLst/>
            <a:gdLst/>
            <a:ahLst/>
            <a:cxnLst/>
            <a:rect l="0" t="0" r="0" b="0"/>
            <a:pathLst>
              <a:path w="2494" h="3312" extrusionOk="0">
                <a:moveTo>
                  <a:pt x="1228" y="0"/>
                </a:moveTo>
                <a:lnTo>
                  <a:pt x="1005" y="37"/>
                </a:lnTo>
                <a:lnTo>
                  <a:pt x="781" y="75"/>
                </a:lnTo>
                <a:lnTo>
                  <a:pt x="558" y="186"/>
                </a:lnTo>
                <a:lnTo>
                  <a:pt x="409" y="298"/>
                </a:lnTo>
                <a:lnTo>
                  <a:pt x="261" y="447"/>
                </a:lnTo>
                <a:lnTo>
                  <a:pt x="149" y="633"/>
                </a:lnTo>
                <a:lnTo>
                  <a:pt x="75" y="819"/>
                </a:lnTo>
                <a:lnTo>
                  <a:pt x="75" y="1042"/>
                </a:lnTo>
                <a:lnTo>
                  <a:pt x="75" y="1191"/>
                </a:lnTo>
                <a:lnTo>
                  <a:pt x="112" y="1340"/>
                </a:lnTo>
                <a:lnTo>
                  <a:pt x="186" y="1488"/>
                </a:lnTo>
                <a:lnTo>
                  <a:pt x="298" y="1600"/>
                </a:lnTo>
                <a:lnTo>
                  <a:pt x="409" y="1712"/>
                </a:lnTo>
                <a:lnTo>
                  <a:pt x="558" y="1823"/>
                </a:lnTo>
                <a:lnTo>
                  <a:pt x="744" y="1898"/>
                </a:lnTo>
                <a:lnTo>
                  <a:pt x="930" y="1972"/>
                </a:lnTo>
                <a:lnTo>
                  <a:pt x="1340" y="2047"/>
                </a:lnTo>
                <a:lnTo>
                  <a:pt x="1488" y="2084"/>
                </a:lnTo>
                <a:lnTo>
                  <a:pt x="1600" y="2158"/>
                </a:lnTo>
                <a:lnTo>
                  <a:pt x="1674" y="2270"/>
                </a:lnTo>
                <a:lnTo>
                  <a:pt x="1674" y="2344"/>
                </a:lnTo>
                <a:lnTo>
                  <a:pt x="1674" y="2456"/>
                </a:lnTo>
                <a:lnTo>
                  <a:pt x="1600" y="2567"/>
                </a:lnTo>
                <a:lnTo>
                  <a:pt x="1451" y="2642"/>
                </a:lnTo>
                <a:lnTo>
                  <a:pt x="1265" y="2679"/>
                </a:lnTo>
                <a:lnTo>
                  <a:pt x="1042" y="2605"/>
                </a:lnTo>
                <a:lnTo>
                  <a:pt x="856" y="2530"/>
                </a:lnTo>
                <a:lnTo>
                  <a:pt x="744" y="2381"/>
                </a:lnTo>
                <a:lnTo>
                  <a:pt x="707" y="2195"/>
                </a:lnTo>
                <a:lnTo>
                  <a:pt x="0" y="2344"/>
                </a:lnTo>
                <a:lnTo>
                  <a:pt x="0" y="2493"/>
                </a:lnTo>
                <a:lnTo>
                  <a:pt x="75" y="2642"/>
                </a:lnTo>
                <a:lnTo>
                  <a:pt x="186" y="2791"/>
                </a:lnTo>
                <a:lnTo>
                  <a:pt x="298" y="2977"/>
                </a:lnTo>
                <a:lnTo>
                  <a:pt x="484" y="3088"/>
                </a:lnTo>
                <a:lnTo>
                  <a:pt x="707" y="3200"/>
                </a:lnTo>
                <a:lnTo>
                  <a:pt x="968" y="3274"/>
                </a:lnTo>
                <a:lnTo>
                  <a:pt x="1265" y="3312"/>
                </a:lnTo>
                <a:lnTo>
                  <a:pt x="1563" y="3274"/>
                </a:lnTo>
                <a:lnTo>
                  <a:pt x="1823" y="3200"/>
                </a:lnTo>
                <a:lnTo>
                  <a:pt x="2009" y="3126"/>
                </a:lnTo>
                <a:lnTo>
                  <a:pt x="2195" y="2977"/>
                </a:lnTo>
                <a:lnTo>
                  <a:pt x="2307" y="2828"/>
                </a:lnTo>
                <a:lnTo>
                  <a:pt x="2419" y="2642"/>
                </a:lnTo>
                <a:lnTo>
                  <a:pt x="2456" y="2456"/>
                </a:lnTo>
                <a:lnTo>
                  <a:pt x="2493" y="2270"/>
                </a:lnTo>
                <a:lnTo>
                  <a:pt x="2456" y="2121"/>
                </a:lnTo>
                <a:lnTo>
                  <a:pt x="2419" y="1972"/>
                </a:lnTo>
                <a:lnTo>
                  <a:pt x="2344" y="1823"/>
                </a:lnTo>
                <a:lnTo>
                  <a:pt x="2270" y="1674"/>
                </a:lnTo>
                <a:lnTo>
                  <a:pt x="2121" y="1563"/>
                </a:lnTo>
                <a:lnTo>
                  <a:pt x="1972" y="1451"/>
                </a:lnTo>
                <a:lnTo>
                  <a:pt x="1786" y="1377"/>
                </a:lnTo>
                <a:lnTo>
                  <a:pt x="1563" y="1340"/>
                </a:lnTo>
                <a:lnTo>
                  <a:pt x="1116" y="1228"/>
                </a:lnTo>
                <a:lnTo>
                  <a:pt x="1005" y="1191"/>
                </a:lnTo>
                <a:lnTo>
                  <a:pt x="930" y="1154"/>
                </a:lnTo>
                <a:lnTo>
                  <a:pt x="856" y="1042"/>
                </a:lnTo>
                <a:lnTo>
                  <a:pt x="856" y="968"/>
                </a:lnTo>
                <a:lnTo>
                  <a:pt x="856" y="819"/>
                </a:lnTo>
                <a:lnTo>
                  <a:pt x="968" y="744"/>
                </a:lnTo>
                <a:lnTo>
                  <a:pt x="1079" y="670"/>
                </a:lnTo>
                <a:lnTo>
                  <a:pt x="1228" y="633"/>
                </a:lnTo>
                <a:lnTo>
                  <a:pt x="1377" y="670"/>
                </a:lnTo>
                <a:lnTo>
                  <a:pt x="1451" y="670"/>
                </a:lnTo>
                <a:lnTo>
                  <a:pt x="1600" y="782"/>
                </a:lnTo>
                <a:lnTo>
                  <a:pt x="1712" y="930"/>
                </a:lnTo>
                <a:lnTo>
                  <a:pt x="1749" y="1079"/>
                </a:lnTo>
                <a:lnTo>
                  <a:pt x="2456" y="893"/>
                </a:lnTo>
                <a:lnTo>
                  <a:pt x="2419" y="782"/>
                </a:lnTo>
                <a:lnTo>
                  <a:pt x="2381" y="633"/>
                </a:lnTo>
                <a:lnTo>
                  <a:pt x="2270" y="484"/>
                </a:lnTo>
                <a:lnTo>
                  <a:pt x="2158" y="335"/>
                </a:lnTo>
                <a:lnTo>
                  <a:pt x="2009" y="223"/>
                </a:lnTo>
                <a:lnTo>
                  <a:pt x="1786" y="112"/>
                </a:lnTo>
                <a:lnTo>
                  <a:pt x="1526" y="37"/>
                </a:lnTo>
                <a:lnTo>
                  <a:pt x="122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938070" y="4736300"/>
            <a:ext cx="32192" cy="32160"/>
          </a:xfrm>
          <a:custGeom>
            <a:avLst/>
            <a:gdLst/>
            <a:ahLst/>
            <a:cxnLst/>
            <a:rect l="0" t="0" r="0" b="0"/>
            <a:pathLst>
              <a:path w="1006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8" y="298"/>
                </a:lnTo>
                <a:lnTo>
                  <a:pt x="1" y="484"/>
                </a:lnTo>
                <a:lnTo>
                  <a:pt x="38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707" y="968"/>
                </a:lnTo>
                <a:lnTo>
                  <a:pt x="856" y="856"/>
                </a:lnTo>
                <a:lnTo>
                  <a:pt x="968" y="670"/>
                </a:lnTo>
                <a:lnTo>
                  <a:pt x="1005" y="484"/>
                </a:lnTo>
                <a:lnTo>
                  <a:pt x="968" y="298"/>
                </a:lnTo>
                <a:lnTo>
                  <a:pt x="856" y="149"/>
                </a:lnTo>
                <a:lnTo>
                  <a:pt x="707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438134" y="4787500"/>
            <a:ext cx="26240" cy="104800"/>
          </a:xfrm>
          <a:custGeom>
            <a:avLst/>
            <a:gdLst/>
            <a:ahLst/>
            <a:cxnLst/>
            <a:rect l="0" t="0" r="0" b="0"/>
            <a:pathLst>
              <a:path w="820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435766" y="4736300"/>
            <a:ext cx="32160" cy="32160"/>
          </a:xfrm>
          <a:custGeom>
            <a:avLst/>
            <a:gdLst/>
            <a:ahLst/>
            <a:cxnLst/>
            <a:rect l="0" t="0" r="0" b="0"/>
            <a:pathLst>
              <a:path w="1005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7" y="298"/>
                </a:lnTo>
                <a:lnTo>
                  <a:pt x="0" y="484"/>
                </a:lnTo>
                <a:lnTo>
                  <a:pt x="37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670" y="968"/>
                </a:lnTo>
                <a:lnTo>
                  <a:pt x="856" y="856"/>
                </a:lnTo>
                <a:lnTo>
                  <a:pt x="967" y="670"/>
                </a:lnTo>
                <a:lnTo>
                  <a:pt x="1005" y="484"/>
                </a:lnTo>
                <a:lnTo>
                  <a:pt x="967" y="298"/>
                </a:lnTo>
                <a:lnTo>
                  <a:pt x="856" y="149"/>
                </a:lnTo>
                <a:lnTo>
                  <a:pt x="670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261600" y="4805356"/>
            <a:ext cx="70272" cy="78592"/>
          </a:xfrm>
          <a:custGeom>
            <a:avLst/>
            <a:gdLst/>
            <a:ahLst/>
            <a:cxnLst/>
            <a:rect l="0" t="0" r="0" b="0"/>
            <a:pathLst>
              <a:path w="2196" h="2456" extrusionOk="0">
                <a:moveTo>
                  <a:pt x="1266" y="0"/>
                </a:moveTo>
                <a:lnTo>
                  <a:pt x="931" y="37"/>
                </a:lnTo>
                <a:lnTo>
                  <a:pt x="633" y="149"/>
                </a:lnTo>
                <a:lnTo>
                  <a:pt x="373" y="335"/>
                </a:lnTo>
                <a:lnTo>
                  <a:pt x="150" y="596"/>
                </a:lnTo>
                <a:lnTo>
                  <a:pt x="75" y="744"/>
                </a:lnTo>
                <a:lnTo>
                  <a:pt x="38" y="893"/>
                </a:lnTo>
                <a:lnTo>
                  <a:pt x="1" y="1228"/>
                </a:lnTo>
                <a:lnTo>
                  <a:pt x="38" y="1526"/>
                </a:lnTo>
                <a:lnTo>
                  <a:pt x="150" y="1861"/>
                </a:lnTo>
                <a:lnTo>
                  <a:pt x="336" y="2084"/>
                </a:lnTo>
                <a:lnTo>
                  <a:pt x="596" y="2270"/>
                </a:lnTo>
                <a:lnTo>
                  <a:pt x="894" y="2419"/>
                </a:lnTo>
                <a:lnTo>
                  <a:pt x="1229" y="2456"/>
                </a:lnTo>
                <a:lnTo>
                  <a:pt x="1489" y="2419"/>
                </a:lnTo>
                <a:lnTo>
                  <a:pt x="1749" y="2344"/>
                </a:lnTo>
                <a:lnTo>
                  <a:pt x="2010" y="2195"/>
                </a:lnTo>
                <a:lnTo>
                  <a:pt x="2196" y="2009"/>
                </a:lnTo>
                <a:lnTo>
                  <a:pt x="1898" y="1675"/>
                </a:lnTo>
                <a:lnTo>
                  <a:pt x="1749" y="1786"/>
                </a:lnTo>
                <a:lnTo>
                  <a:pt x="1601" y="1898"/>
                </a:lnTo>
                <a:lnTo>
                  <a:pt x="1415" y="1935"/>
                </a:lnTo>
                <a:lnTo>
                  <a:pt x="1266" y="1972"/>
                </a:lnTo>
                <a:lnTo>
                  <a:pt x="1080" y="1935"/>
                </a:lnTo>
                <a:lnTo>
                  <a:pt x="894" y="1861"/>
                </a:lnTo>
                <a:lnTo>
                  <a:pt x="745" y="1749"/>
                </a:lnTo>
                <a:lnTo>
                  <a:pt x="633" y="1600"/>
                </a:lnTo>
                <a:lnTo>
                  <a:pt x="559" y="1414"/>
                </a:lnTo>
                <a:lnTo>
                  <a:pt x="559" y="1191"/>
                </a:lnTo>
                <a:lnTo>
                  <a:pt x="559" y="1005"/>
                </a:lnTo>
                <a:lnTo>
                  <a:pt x="633" y="819"/>
                </a:lnTo>
                <a:lnTo>
                  <a:pt x="745" y="670"/>
                </a:lnTo>
                <a:lnTo>
                  <a:pt x="894" y="558"/>
                </a:lnTo>
                <a:lnTo>
                  <a:pt x="1080" y="484"/>
                </a:lnTo>
                <a:lnTo>
                  <a:pt x="1266" y="447"/>
                </a:lnTo>
                <a:lnTo>
                  <a:pt x="1452" y="484"/>
                </a:lnTo>
                <a:lnTo>
                  <a:pt x="1601" y="558"/>
                </a:lnTo>
                <a:lnTo>
                  <a:pt x="1749" y="633"/>
                </a:lnTo>
                <a:lnTo>
                  <a:pt x="1898" y="782"/>
                </a:lnTo>
                <a:lnTo>
                  <a:pt x="2196" y="372"/>
                </a:lnTo>
                <a:lnTo>
                  <a:pt x="2010" y="224"/>
                </a:lnTo>
                <a:lnTo>
                  <a:pt x="1787" y="112"/>
                </a:lnTo>
                <a:lnTo>
                  <a:pt x="152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33542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1005" y="447"/>
                </a:moveTo>
                <a:lnTo>
                  <a:pt x="1191" y="484"/>
                </a:lnTo>
                <a:lnTo>
                  <a:pt x="1340" y="596"/>
                </a:lnTo>
                <a:lnTo>
                  <a:pt x="1414" y="745"/>
                </a:lnTo>
                <a:lnTo>
                  <a:pt x="1452" y="931"/>
                </a:lnTo>
                <a:lnTo>
                  <a:pt x="1414" y="1154"/>
                </a:lnTo>
                <a:lnTo>
                  <a:pt x="1340" y="1303"/>
                </a:lnTo>
                <a:lnTo>
                  <a:pt x="1191" y="1414"/>
                </a:lnTo>
                <a:lnTo>
                  <a:pt x="1005" y="1451"/>
                </a:lnTo>
                <a:lnTo>
                  <a:pt x="819" y="1414"/>
                </a:lnTo>
                <a:lnTo>
                  <a:pt x="670" y="1303"/>
                </a:lnTo>
                <a:lnTo>
                  <a:pt x="559" y="1154"/>
                </a:lnTo>
                <a:lnTo>
                  <a:pt x="521" y="931"/>
                </a:lnTo>
                <a:lnTo>
                  <a:pt x="559" y="745"/>
                </a:lnTo>
                <a:lnTo>
                  <a:pt x="670" y="596"/>
                </a:lnTo>
                <a:lnTo>
                  <a:pt x="819" y="484"/>
                </a:lnTo>
                <a:lnTo>
                  <a:pt x="1005" y="447"/>
                </a:lnTo>
                <a:close/>
                <a:moveTo>
                  <a:pt x="1005" y="0"/>
                </a:moveTo>
                <a:lnTo>
                  <a:pt x="707" y="38"/>
                </a:lnTo>
                <a:lnTo>
                  <a:pt x="484" y="112"/>
                </a:lnTo>
                <a:lnTo>
                  <a:pt x="261" y="261"/>
                </a:lnTo>
                <a:lnTo>
                  <a:pt x="149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49" y="1414"/>
                </a:lnTo>
                <a:lnTo>
                  <a:pt x="261" y="1600"/>
                </a:lnTo>
                <a:lnTo>
                  <a:pt x="484" y="1749"/>
                </a:lnTo>
                <a:lnTo>
                  <a:pt x="707" y="1861"/>
                </a:lnTo>
                <a:lnTo>
                  <a:pt x="1266" y="1861"/>
                </a:lnTo>
                <a:lnTo>
                  <a:pt x="1489" y="1749"/>
                </a:lnTo>
                <a:lnTo>
                  <a:pt x="1712" y="1600"/>
                </a:lnTo>
                <a:lnTo>
                  <a:pt x="1861" y="1414"/>
                </a:lnTo>
                <a:lnTo>
                  <a:pt x="1935" y="1191"/>
                </a:lnTo>
                <a:lnTo>
                  <a:pt x="1973" y="931"/>
                </a:lnTo>
                <a:lnTo>
                  <a:pt x="1935" y="670"/>
                </a:lnTo>
                <a:lnTo>
                  <a:pt x="1861" y="447"/>
                </a:lnTo>
                <a:lnTo>
                  <a:pt x="1712" y="261"/>
                </a:lnTo>
                <a:lnTo>
                  <a:pt x="1489" y="112"/>
                </a:lnTo>
                <a:lnTo>
                  <a:pt x="1266" y="38"/>
                </a:lnTo>
                <a:lnTo>
                  <a:pt x="1005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409248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1191" y="0"/>
                </a:moveTo>
                <a:lnTo>
                  <a:pt x="968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70" y="633"/>
                </a:lnTo>
                <a:lnTo>
                  <a:pt x="782" y="521"/>
                </a:lnTo>
                <a:lnTo>
                  <a:pt x="968" y="484"/>
                </a:lnTo>
                <a:lnTo>
                  <a:pt x="1117" y="521"/>
                </a:lnTo>
                <a:lnTo>
                  <a:pt x="1228" y="596"/>
                </a:lnTo>
                <a:lnTo>
                  <a:pt x="1303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61" y="1861"/>
                </a:lnTo>
                <a:lnTo>
                  <a:pt x="1861" y="707"/>
                </a:lnTo>
                <a:lnTo>
                  <a:pt x="1824" y="558"/>
                </a:lnTo>
                <a:lnTo>
                  <a:pt x="1786" y="410"/>
                </a:lnTo>
                <a:lnTo>
                  <a:pt x="1749" y="298"/>
                </a:lnTo>
                <a:lnTo>
                  <a:pt x="1675" y="186"/>
                </a:lnTo>
                <a:lnTo>
                  <a:pt x="1563" y="112"/>
                </a:lnTo>
                <a:lnTo>
                  <a:pt x="1451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48307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0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33" y="633"/>
                </a:lnTo>
                <a:lnTo>
                  <a:pt x="744" y="521"/>
                </a:lnTo>
                <a:lnTo>
                  <a:pt x="930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2" y="856"/>
                </a:lnTo>
                <a:lnTo>
                  <a:pt x="1302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823" y="558"/>
                </a:lnTo>
                <a:lnTo>
                  <a:pt x="1786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550944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6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6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77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60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616416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0" y="670"/>
                </a:lnTo>
                <a:lnTo>
                  <a:pt x="0" y="931"/>
                </a:lnTo>
                <a:lnTo>
                  <a:pt x="0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31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21" y="1154"/>
                </a:lnTo>
                <a:lnTo>
                  <a:pt x="521" y="931"/>
                </a:lnTo>
                <a:lnTo>
                  <a:pt x="521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79" y="447"/>
                </a:lnTo>
                <a:lnTo>
                  <a:pt x="1191" y="484"/>
                </a:lnTo>
                <a:lnTo>
                  <a:pt x="1265" y="558"/>
                </a:lnTo>
                <a:lnTo>
                  <a:pt x="1377" y="633"/>
                </a:lnTo>
                <a:lnTo>
                  <a:pt x="1712" y="372"/>
                </a:lnTo>
                <a:lnTo>
                  <a:pt x="1563" y="224"/>
                </a:lnTo>
                <a:lnTo>
                  <a:pt x="1377" y="112"/>
                </a:lnTo>
                <a:lnTo>
                  <a:pt x="1154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677120" y="4810124"/>
            <a:ext cx="41728" cy="72640"/>
          </a:xfrm>
          <a:custGeom>
            <a:avLst/>
            <a:gdLst/>
            <a:ahLst/>
            <a:cxnLst/>
            <a:rect l="0" t="0" r="0" b="0"/>
            <a:pathLst>
              <a:path w="1304" h="2270" extrusionOk="0">
                <a:moveTo>
                  <a:pt x="261" y="0"/>
                </a:moveTo>
                <a:lnTo>
                  <a:pt x="261" y="521"/>
                </a:lnTo>
                <a:lnTo>
                  <a:pt x="1" y="521"/>
                </a:lnTo>
                <a:lnTo>
                  <a:pt x="1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9" y="1972"/>
                </a:lnTo>
                <a:lnTo>
                  <a:pt x="336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20" y="2270"/>
                </a:lnTo>
                <a:lnTo>
                  <a:pt x="1080" y="2270"/>
                </a:lnTo>
                <a:lnTo>
                  <a:pt x="1303" y="2158"/>
                </a:lnTo>
                <a:lnTo>
                  <a:pt x="1192" y="1786"/>
                </a:lnTo>
                <a:lnTo>
                  <a:pt x="1043" y="1823"/>
                </a:lnTo>
                <a:lnTo>
                  <a:pt x="931" y="1860"/>
                </a:lnTo>
                <a:lnTo>
                  <a:pt x="857" y="1823"/>
                </a:lnTo>
                <a:lnTo>
                  <a:pt x="820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6" y="893"/>
                </a:lnTo>
                <a:lnTo>
                  <a:pt x="1266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723584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377" y="1786"/>
                </a:lnTo>
                <a:lnTo>
                  <a:pt x="1563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39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23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7787872" y="4801772"/>
            <a:ext cx="63136" cy="80992"/>
          </a:xfrm>
          <a:custGeom>
            <a:avLst/>
            <a:gdLst/>
            <a:ahLst/>
            <a:cxnLst/>
            <a:rect l="0" t="0" r="0" b="0"/>
            <a:pathLst>
              <a:path w="1973" h="2531" extrusionOk="0">
                <a:moveTo>
                  <a:pt x="1005" y="1117"/>
                </a:moveTo>
                <a:lnTo>
                  <a:pt x="1191" y="1154"/>
                </a:lnTo>
                <a:lnTo>
                  <a:pt x="1340" y="1266"/>
                </a:lnTo>
                <a:lnTo>
                  <a:pt x="1414" y="1415"/>
                </a:lnTo>
                <a:lnTo>
                  <a:pt x="1451" y="1601"/>
                </a:lnTo>
                <a:lnTo>
                  <a:pt x="1414" y="1824"/>
                </a:lnTo>
                <a:lnTo>
                  <a:pt x="1340" y="1973"/>
                </a:lnTo>
                <a:lnTo>
                  <a:pt x="1191" y="2084"/>
                </a:lnTo>
                <a:lnTo>
                  <a:pt x="1005" y="2121"/>
                </a:lnTo>
                <a:lnTo>
                  <a:pt x="819" y="2084"/>
                </a:lnTo>
                <a:lnTo>
                  <a:pt x="670" y="1973"/>
                </a:lnTo>
                <a:lnTo>
                  <a:pt x="558" y="1824"/>
                </a:lnTo>
                <a:lnTo>
                  <a:pt x="558" y="1601"/>
                </a:lnTo>
                <a:lnTo>
                  <a:pt x="558" y="1415"/>
                </a:lnTo>
                <a:lnTo>
                  <a:pt x="670" y="1266"/>
                </a:lnTo>
                <a:lnTo>
                  <a:pt x="819" y="1154"/>
                </a:lnTo>
                <a:lnTo>
                  <a:pt x="1005" y="1117"/>
                </a:lnTo>
                <a:close/>
                <a:moveTo>
                  <a:pt x="1451" y="1"/>
                </a:moveTo>
                <a:lnTo>
                  <a:pt x="1451" y="968"/>
                </a:lnTo>
                <a:lnTo>
                  <a:pt x="1340" y="819"/>
                </a:lnTo>
                <a:lnTo>
                  <a:pt x="1228" y="745"/>
                </a:lnTo>
                <a:lnTo>
                  <a:pt x="1042" y="670"/>
                </a:lnTo>
                <a:lnTo>
                  <a:pt x="856" y="670"/>
                </a:lnTo>
                <a:lnTo>
                  <a:pt x="633" y="708"/>
                </a:lnTo>
                <a:lnTo>
                  <a:pt x="409" y="782"/>
                </a:lnTo>
                <a:lnTo>
                  <a:pt x="261" y="931"/>
                </a:lnTo>
                <a:lnTo>
                  <a:pt x="112" y="1117"/>
                </a:lnTo>
                <a:lnTo>
                  <a:pt x="37" y="1340"/>
                </a:lnTo>
                <a:lnTo>
                  <a:pt x="0" y="1601"/>
                </a:lnTo>
                <a:lnTo>
                  <a:pt x="37" y="1861"/>
                </a:lnTo>
                <a:lnTo>
                  <a:pt x="112" y="2084"/>
                </a:lnTo>
                <a:lnTo>
                  <a:pt x="261" y="2270"/>
                </a:lnTo>
                <a:lnTo>
                  <a:pt x="409" y="2419"/>
                </a:lnTo>
                <a:lnTo>
                  <a:pt x="633" y="2531"/>
                </a:lnTo>
                <a:lnTo>
                  <a:pt x="1042" y="2531"/>
                </a:lnTo>
                <a:lnTo>
                  <a:pt x="1228" y="2456"/>
                </a:lnTo>
                <a:lnTo>
                  <a:pt x="1340" y="2382"/>
                </a:lnTo>
                <a:lnTo>
                  <a:pt x="1451" y="2270"/>
                </a:lnTo>
                <a:lnTo>
                  <a:pt x="1451" y="2531"/>
                </a:lnTo>
                <a:lnTo>
                  <a:pt x="1972" y="2531"/>
                </a:lnTo>
                <a:lnTo>
                  <a:pt x="1972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7885504" y="4806540"/>
            <a:ext cx="83360" cy="76224"/>
          </a:xfrm>
          <a:custGeom>
            <a:avLst/>
            <a:gdLst/>
            <a:ahLst/>
            <a:cxnLst/>
            <a:rect l="0" t="0" r="0" b="0"/>
            <a:pathLst>
              <a:path w="2605" h="2382" extrusionOk="0">
                <a:moveTo>
                  <a:pt x="1302" y="559"/>
                </a:moveTo>
                <a:lnTo>
                  <a:pt x="1674" y="1489"/>
                </a:lnTo>
                <a:lnTo>
                  <a:pt x="893" y="1489"/>
                </a:lnTo>
                <a:lnTo>
                  <a:pt x="1302" y="559"/>
                </a:lnTo>
                <a:close/>
                <a:moveTo>
                  <a:pt x="1042" y="0"/>
                </a:moveTo>
                <a:lnTo>
                  <a:pt x="0" y="2382"/>
                </a:lnTo>
                <a:lnTo>
                  <a:pt x="558" y="2382"/>
                </a:lnTo>
                <a:lnTo>
                  <a:pt x="744" y="1898"/>
                </a:lnTo>
                <a:lnTo>
                  <a:pt x="1823" y="1898"/>
                </a:lnTo>
                <a:lnTo>
                  <a:pt x="2009" y="2382"/>
                </a:lnTo>
                <a:lnTo>
                  <a:pt x="2605" y="2382"/>
                </a:lnTo>
                <a:lnTo>
                  <a:pt x="160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968832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5" y="1786"/>
                </a:lnTo>
                <a:lnTo>
                  <a:pt x="1601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80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9" y="1154"/>
                </a:lnTo>
                <a:lnTo>
                  <a:pt x="522" y="931"/>
                </a:lnTo>
                <a:lnTo>
                  <a:pt x="559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80" y="447"/>
                </a:lnTo>
                <a:lnTo>
                  <a:pt x="1191" y="484"/>
                </a:lnTo>
                <a:lnTo>
                  <a:pt x="1303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1" y="224"/>
                </a:lnTo>
                <a:lnTo>
                  <a:pt x="1415" y="112"/>
                </a:lnTo>
                <a:lnTo>
                  <a:pt x="1191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028384" y="4823212"/>
            <a:ext cx="55968" cy="59552"/>
          </a:xfrm>
          <a:custGeom>
            <a:avLst/>
            <a:gdLst/>
            <a:ahLst/>
            <a:cxnLst/>
            <a:rect l="0" t="0" r="0" b="0"/>
            <a:pathLst>
              <a:path w="1749" h="1861" extrusionOk="0"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2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67" y="1451"/>
                </a:lnTo>
                <a:lnTo>
                  <a:pt x="781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1" y="484"/>
                </a:lnTo>
                <a:lnTo>
                  <a:pt x="967" y="447"/>
                </a:lnTo>
                <a:lnTo>
                  <a:pt x="1079" y="447"/>
                </a:lnTo>
                <a:lnTo>
                  <a:pt x="1191" y="484"/>
                </a:lnTo>
                <a:lnTo>
                  <a:pt x="1302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0" y="224"/>
                </a:lnTo>
                <a:lnTo>
                  <a:pt x="1414" y="112"/>
                </a:lnTo>
                <a:lnTo>
                  <a:pt x="1191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808790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968" y="447"/>
                </a:moveTo>
                <a:lnTo>
                  <a:pt x="1154" y="484"/>
                </a:lnTo>
                <a:lnTo>
                  <a:pt x="1303" y="596"/>
                </a:lnTo>
                <a:lnTo>
                  <a:pt x="1414" y="745"/>
                </a:lnTo>
                <a:lnTo>
                  <a:pt x="1451" y="931"/>
                </a:lnTo>
                <a:lnTo>
                  <a:pt x="1414" y="1154"/>
                </a:lnTo>
                <a:lnTo>
                  <a:pt x="1303" y="1303"/>
                </a:lnTo>
                <a:lnTo>
                  <a:pt x="1154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close/>
                <a:moveTo>
                  <a:pt x="968" y="0"/>
                </a:moveTo>
                <a:lnTo>
                  <a:pt x="707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0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707" y="1861"/>
                </a:lnTo>
                <a:lnTo>
                  <a:pt x="1265" y="1861"/>
                </a:lnTo>
                <a:lnTo>
                  <a:pt x="1489" y="1749"/>
                </a:lnTo>
                <a:lnTo>
                  <a:pt x="1675" y="1600"/>
                </a:lnTo>
                <a:lnTo>
                  <a:pt x="1824" y="1414"/>
                </a:lnTo>
                <a:lnTo>
                  <a:pt x="1935" y="1191"/>
                </a:lnTo>
                <a:lnTo>
                  <a:pt x="1972" y="931"/>
                </a:lnTo>
                <a:lnTo>
                  <a:pt x="1935" y="670"/>
                </a:lnTo>
                <a:lnTo>
                  <a:pt x="1824" y="447"/>
                </a:lnTo>
                <a:lnTo>
                  <a:pt x="1675" y="261"/>
                </a:lnTo>
                <a:lnTo>
                  <a:pt x="1489" y="112"/>
                </a:lnTo>
                <a:lnTo>
                  <a:pt x="1265" y="38"/>
                </a:lnTo>
                <a:lnTo>
                  <a:pt x="96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160544" y="4824396"/>
            <a:ext cx="57152" cy="58368"/>
          </a:xfrm>
          <a:custGeom>
            <a:avLst/>
            <a:gdLst/>
            <a:ahLst/>
            <a:cxnLst/>
            <a:rect l="0" t="0" r="0" b="0"/>
            <a:pathLst>
              <a:path w="1786" h="1824" extrusionOk="0">
                <a:moveTo>
                  <a:pt x="0" y="1"/>
                </a:moveTo>
                <a:lnTo>
                  <a:pt x="0" y="1117"/>
                </a:lnTo>
                <a:lnTo>
                  <a:pt x="0" y="1303"/>
                </a:lnTo>
                <a:lnTo>
                  <a:pt x="37" y="1414"/>
                </a:lnTo>
                <a:lnTo>
                  <a:pt x="74" y="1563"/>
                </a:lnTo>
                <a:lnTo>
                  <a:pt x="149" y="1638"/>
                </a:lnTo>
                <a:lnTo>
                  <a:pt x="260" y="1749"/>
                </a:lnTo>
                <a:lnTo>
                  <a:pt x="372" y="1787"/>
                </a:lnTo>
                <a:lnTo>
                  <a:pt x="521" y="1824"/>
                </a:lnTo>
                <a:lnTo>
                  <a:pt x="856" y="1824"/>
                </a:lnTo>
                <a:lnTo>
                  <a:pt x="1005" y="1749"/>
                </a:lnTo>
                <a:lnTo>
                  <a:pt x="1153" y="1638"/>
                </a:lnTo>
                <a:lnTo>
                  <a:pt x="1265" y="1489"/>
                </a:lnTo>
                <a:lnTo>
                  <a:pt x="1265" y="1824"/>
                </a:lnTo>
                <a:lnTo>
                  <a:pt x="1786" y="1824"/>
                </a:lnTo>
                <a:lnTo>
                  <a:pt x="1786" y="1"/>
                </a:lnTo>
                <a:lnTo>
                  <a:pt x="1265" y="1"/>
                </a:lnTo>
                <a:lnTo>
                  <a:pt x="1265" y="894"/>
                </a:lnTo>
                <a:lnTo>
                  <a:pt x="1228" y="1080"/>
                </a:lnTo>
                <a:lnTo>
                  <a:pt x="1153" y="1228"/>
                </a:lnTo>
                <a:lnTo>
                  <a:pt x="1005" y="1340"/>
                </a:lnTo>
                <a:lnTo>
                  <a:pt x="707" y="1340"/>
                </a:lnTo>
                <a:lnTo>
                  <a:pt x="595" y="1266"/>
                </a:lnTo>
                <a:lnTo>
                  <a:pt x="521" y="1154"/>
                </a:lnTo>
                <a:lnTo>
                  <a:pt x="521" y="968"/>
                </a:lnTo>
                <a:lnTo>
                  <a:pt x="52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234336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5" y="75"/>
                </a:lnTo>
                <a:lnTo>
                  <a:pt x="633" y="186"/>
                </a:lnTo>
                <a:lnTo>
                  <a:pt x="522" y="335"/>
                </a:lnTo>
                <a:lnTo>
                  <a:pt x="522" y="38"/>
                </a:lnTo>
                <a:lnTo>
                  <a:pt x="1" y="38"/>
                </a:lnTo>
                <a:lnTo>
                  <a:pt x="1" y="1861"/>
                </a:lnTo>
                <a:lnTo>
                  <a:pt x="522" y="1861"/>
                </a:lnTo>
                <a:lnTo>
                  <a:pt x="522" y="968"/>
                </a:lnTo>
                <a:lnTo>
                  <a:pt x="522" y="782"/>
                </a:lnTo>
                <a:lnTo>
                  <a:pt x="633" y="633"/>
                </a:lnTo>
                <a:lnTo>
                  <a:pt x="745" y="521"/>
                </a:lnTo>
                <a:lnTo>
                  <a:pt x="931" y="484"/>
                </a:lnTo>
                <a:lnTo>
                  <a:pt x="1080" y="521"/>
                </a:lnTo>
                <a:lnTo>
                  <a:pt x="1191" y="596"/>
                </a:lnTo>
                <a:lnTo>
                  <a:pt x="1266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4" y="1861"/>
                </a:lnTo>
                <a:lnTo>
                  <a:pt x="1824" y="707"/>
                </a:lnTo>
                <a:lnTo>
                  <a:pt x="1787" y="558"/>
                </a:lnTo>
                <a:lnTo>
                  <a:pt x="1750" y="410"/>
                </a:lnTo>
                <a:lnTo>
                  <a:pt x="1712" y="298"/>
                </a:lnTo>
                <a:lnTo>
                  <a:pt x="1638" y="186"/>
                </a:lnTo>
                <a:lnTo>
                  <a:pt x="1526" y="112"/>
                </a:lnTo>
                <a:lnTo>
                  <a:pt x="1415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01024" y="4810124"/>
            <a:ext cx="41696" cy="72640"/>
          </a:xfrm>
          <a:custGeom>
            <a:avLst/>
            <a:gdLst/>
            <a:ahLst/>
            <a:cxnLst/>
            <a:rect l="0" t="0" r="0" b="0"/>
            <a:pathLst>
              <a:path w="1303" h="2270" extrusionOk="0">
                <a:moveTo>
                  <a:pt x="261" y="0"/>
                </a:moveTo>
                <a:lnTo>
                  <a:pt x="261" y="521"/>
                </a:lnTo>
                <a:lnTo>
                  <a:pt x="0" y="521"/>
                </a:lnTo>
                <a:lnTo>
                  <a:pt x="0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8" y="1972"/>
                </a:lnTo>
                <a:lnTo>
                  <a:pt x="335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56" y="2270"/>
                </a:lnTo>
                <a:lnTo>
                  <a:pt x="1079" y="2270"/>
                </a:lnTo>
                <a:lnTo>
                  <a:pt x="1303" y="2158"/>
                </a:lnTo>
                <a:lnTo>
                  <a:pt x="1191" y="1786"/>
                </a:lnTo>
                <a:lnTo>
                  <a:pt x="1079" y="1823"/>
                </a:lnTo>
                <a:lnTo>
                  <a:pt x="968" y="1860"/>
                </a:lnTo>
                <a:lnTo>
                  <a:pt x="893" y="1823"/>
                </a:lnTo>
                <a:lnTo>
                  <a:pt x="819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5" y="893"/>
                </a:lnTo>
                <a:lnTo>
                  <a:pt x="1265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8352224" y="4798220"/>
            <a:ext cx="19072" cy="84544"/>
          </a:xfrm>
          <a:custGeom>
            <a:avLst/>
            <a:gdLst/>
            <a:ahLst/>
            <a:cxnLst/>
            <a:rect l="0" t="0" r="0" b="0"/>
            <a:pathLst>
              <a:path w="596" h="2642" extrusionOk="0">
                <a:moveTo>
                  <a:pt x="186" y="0"/>
                </a:moveTo>
                <a:lnTo>
                  <a:pt x="75" y="74"/>
                </a:lnTo>
                <a:lnTo>
                  <a:pt x="38" y="149"/>
                </a:lnTo>
                <a:lnTo>
                  <a:pt x="0" y="298"/>
                </a:lnTo>
                <a:lnTo>
                  <a:pt x="38" y="409"/>
                </a:lnTo>
                <a:lnTo>
                  <a:pt x="75" y="484"/>
                </a:lnTo>
                <a:lnTo>
                  <a:pt x="186" y="558"/>
                </a:lnTo>
                <a:lnTo>
                  <a:pt x="410" y="558"/>
                </a:lnTo>
                <a:lnTo>
                  <a:pt x="484" y="484"/>
                </a:lnTo>
                <a:lnTo>
                  <a:pt x="558" y="409"/>
                </a:lnTo>
                <a:lnTo>
                  <a:pt x="596" y="298"/>
                </a:lnTo>
                <a:lnTo>
                  <a:pt x="558" y="149"/>
                </a:lnTo>
                <a:lnTo>
                  <a:pt x="484" y="74"/>
                </a:lnTo>
                <a:lnTo>
                  <a:pt x="410" y="0"/>
                </a:lnTo>
                <a:close/>
                <a:moveTo>
                  <a:pt x="38" y="819"/>
                </a:moveTo>
                <a:lnTo>
                  <a:pt x="38" y="2642"/>
                </a:lnTo>
                <a:lnTo>
                  <a:pt x="558" y="2642"/>
                </a:lnTo>
                <a:lnTo>
                  <a:pt x="558" y="819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838675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4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21" y="782"/>
                </a:lnTo>
                <a:lnTo>
                  <a:pt x="633" y="633"/>
                </a:lnTo>
                <a:lnTo>
                  <a:pt x="744" y="521"/>
                </a:lnTo>
                <a:lnTo>
                  <a:pt x="931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786" y="558"/>
                </a:lnTo>
                <a:lnTo>
                  <a:pt x="1749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454624" y="4823212"/>
            <a:ext cx="59552" cy="80992"/>
          </a:xfrm>
          <a:custGeom>
            <a:avLst/>
            <a:gdLst/>
            <a:ahLst/>
            <a:cxnLst/>
            <a:rect l="0" t="0" r="0" b="0"/>
            <a:pathLst>
              <a:path w="1861" h="2531" extrusionOk="0">
                <a:moveTo>
                  <a:pt x="893" y="410"/>
                </a:moveTo>
                <a:lnTo>
                  <a:pt x="1079" y="447"/>
                </a:lnTo>
                <a:lnTo>
                  <a:pt x="1228" y="558"/>
                </a:lnTo>
                <a:lnTo>
                  <a:pt x="1302" y="707"/>
                </a:lnTo>
                <a:lnTo>
                  <a:pt x="1340" y="893"/>
                </a:lnTo>
                <a:lnTo>
                  <a:pt x="1302" y="1079"/>
                </a:lnTo>
                <a:lnTo>
                  <a:pt x="1228" y="1228"/>
                </a:lnTo>
                <a:lnTo>
                  <a:pt x="1079" y="1340"/>
                </a:lnTo>
                <a:lnTo>
                  <a:pt x="893" y="1377"/>
                </a:lnTo>
                <a:lnTo>
                  <a:pt x="744" y="1340"/>
                </a:lnTo>
                <a:lnTo>
                  <a:pt x="595" y="1228"/>
                </a:lnTo>
                <a:lnTo>
                  <a:pt x="521" y="1079"/>
                </a:lnTo>
                <a:lnTo>
                  <a:pt x="484" y="893"/>
                </a:lnTo>
                <a:lnTo>
                  <a:pt x="521" y="707"/>
                </a:lnTo>
                <a:lnTo>
                  <a:pt x="595" y="558"/>
                </a:lnTo>
                <a:lnTo>
                  <a:pt x="744" y="447"/>
                </a:lnTo>
                <a:lnTo>
                  <a:pt x="893" y="410"/>
                </a:lnTo>
                <a:close/>
                <a:moveTo>
                  <a:pt x="781" y="0"/>
                </a:moveTo>
                <a:lnTo>
                  <a:pt x="558" y="38"/>
                </a:lnTo>
                <a:lnTo>
                  <a:pt x="372" y="112"/>
                </a:lnTo>
                <a:lnTo>
                  <a:pt x="223" y="261"/>
                </a:lnTo>
                <a:lnTo>
                  <a:pt x="75" y="410"/>
                </a:lnTo>
                <a:lnTo>
                  <a:pt x="0" y="633"/>
                </a:lnTo>
                <a:lnTo>
                  <a:pt x="0" y="856"/>
                </a:lnTo>
                <a:lnTo>
                  <a:pt x="0" y="1117"/>
                </a:lnTo>
                <a:lnTo>
                  <a:pt x="75" y="1340"/>
                </a:lnTo>
                <a:lnTo>
                  <a:pt x="223" y="1526"/>
                </a:lnTo>
                <a:lnTo>
                  <a:pt x="372" y="1637"/>
                </a:lnTo>
                <a:lnTo>
                  <a:pt x="558" y="1749"/>
                </a:lnTo>
                <a:lnTo>
                  <a:pt x="968" y="1749"/>
                </a:lnTo>
                <a:lnTo>
                  <a:pt x="1116" y="1675"/>
                </a:lnTo>
                <a:lnTo>
                  <a:pt x="1228" y="1600"/>
                </a:lnTo>
                <a:lnTo>
                  <a:pt x="1340" y="1489"/>
                </a:lnTo>
                <a:lnTo>
                  <a:pt x="1340" y="1712"/>
                </a:lnTo>
                <a:lnTo>
                  <a:pt x="1302" y="1861"/>
                </a:lnTo>
                <a:lnTo>
                  <a:pt x="1191" y="2010"/>
                </a:lnTo>
                <a:lnTo>
                  <a:pt x="1042" y="2084"/>
                </a:lnTo>
                <a:lnTo>
                  <a:pt x="856" y="2121"/>
                </a:lnTo>
                <a:lnTo>
                  <a:pt x="707" y="2084"/>
                </a:lnTo>
                <a:lnTo>
                  <a:pt x="558" y="2047"/>
                </a:lnTo>
                <a:lnTo>
                  <a:pt x="409" y="2010"/>
                </a:lnTo>
                <a:lnTo>
                  <a:pt x="298" y="1935"/>
                </a:lnTo>
                <a:lnTo>
                  <a:pt x="75" y="2307"/>
                </a:lnTo>
                <a:lnTo>
                  <a:pt x="261" y="2382"/>
                </a:lnTo>
                <a:lnTo>
                  <a:pt x="447" y="2456"/>
                </a:lnTo>
                <a:lnTo>
                  <a:pt x="670" y="2530"/>
                </a:lnTo>
                <a:lnTo>
                  <a:pt x="893" y="2530"/>
                </a:lnTo>
                <a:lnTo>
                  <a:pt x="1154" y="2493"/>
                </a:lnTo>
                <a:lnTo>
                  <a:pt x="1377" y="2419"/>
                </a:lnTo>
                <a:lnTo>
                  <a:pt x="1600" y="2307"/>
                </a:lnTo>
                <a:lnTo>
                  <a:pt x="1749" y="2121"/>
                </a:lnTo>
                <a:lnTo>
                  <a:pt x="1823" y="1935"/>
                </a:lnTo>
                <a:lnTo>
                  <a:pt x="1860" y="1675"/>
                </a:lnTo>
                <a:lnTo>
                  <a:pt x="1860" y="38"/>
                </a:lnTo>
                <a:lnTo>
                  <a:pt x="1340" y="38"/>
                </a:lnTo>
                <a:lnTo>
                  <a:pt x="1340" y="261"/>
                </a:lnTo>
                <a:lnTo>
                  <a:pt x="1228" y="149"/>
                </a:lnTo>
                <a:lnTo>
                  <a:pt x="1116" y="75"/>
                </a:lnTo>
                <a:lnTo>
                  <a:pt x="968" y="38"/>
                </a:lnTo>
                <a:lnTo>
                  <a:pt x="78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4519596"/>
            <a:ext cx="9144000" cy="623904"/>
          </a:xfrm>
          <a:custGeom>
            <a:avLst/>
            <a:gdLst/>
            <a:ahLst/>
            <a:cxnLst/>
            <a:rect l="0" t="0" r="0" b="0"/>
            <a:pathLst>
              <a:path w="285750" h="19497" extrusionOk="0">
                <a:moveTo>
                  <a:pt x="0" y="1"/>
                </a:moveTo>
                <a:lnTo>
                  <a:pt x="0" y="19497"/>
                </a:lnTo>
                <a:lnTo>
                  <a:pt x="285750" y="19497"/>
                </a:lnTo>
                <a:lnTo>
                  <a:pt x="2857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609462" y="4736300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1712" y="0"/>
                </a:moveTo>
                <a:lnTo>
                  <a:pt x="1414" y="37"/>
                </a:lnTo>
                <a:lnTo>
                  <a:pt x="1079" y="112"/>
                </a:lnTo>
                <a:lnTo>
                  <a:pt x="856" y="261"/>
                </a:lnTo>
                <a:lnTo>
                  <a:pt x="596" y="410"/>
                </a:lnTo>
                <a:lnTo>
                  <a:pt x="410" y="633"/>
                </a:lnTo>
                <a:lnTo>
                  <a:pt x="224" y="856"/>
                </a:lnTo>
                <a:lnTo>
                  <a:pt x="112" y="1116"/>
                </a:lnTo>
                <a:lnTo>
                  <a:pt x="38" y="1414"/>
                </a:lnTo>
                <a:lnTo>
                  <a:pt x="0" y="1749"/>
                </a:lnTo>
                <a:lnTo>
                  <a:pt x="38" y="2084"/>
                </a:lnTo>
                <a:lnTo>
                  <a:pt x="149" y="2456"/>
                </a:lnTo>
                <a:lnTo>
                  <a:pt x="335" y="2791"/>
                </a:lnTo>
                <a:lnTo>
                  <a:pt x="447" y="2940"/>
                </a:lnTo>
                <a:lnTo>
                  <a:pt x="707" y="2679"/>
                </a:lnTo>
                <a:lnTo>
                  <a:pt x="1042" y="2493"/>
                </a:lnTo>
                <a:lnTo>
                  <a:pt x="1377" y="2382"/>
                </a:lnTo>
                <a:lnTo>
                  <a:pt x="1749" y="2344"/>
                </a:lnTo>
                <a:lnTo>
                  <a:pt x="1600" y="2344"/>
                </a:lnTo>
                <a:lnTo>
                  <a:pt x="1451" y="2270"/>
                </a:lnTo>
                <a:lnTo>
                  <a:pt x="1340" y="2195"/>
                </a:lnTo>
                <a:lnTo>
                  <a:pt x="1228" y="2084"/>
                </a:lnTo>
                <a:lnTo>
                  <a:pt x="1265" y="2084"/>
                </a:lnTo>
                <a:lnTo>
                  <a:pt x="1191" y="1972"/>
                </a:lnTo>
                <a:lnTo>
                  <a:pt x="1154" y="1823"/>
                </a:lnTo>
                <a:lnTo>
                  <a:pt x="1154" y="1712"/>
                </a:lnTo>
                <a:lnTo>
                  <a:pt x="1191" y="1600"/>
                </a:lnTo>
                <a:lnTo>
                  <a:pt x="1265" y="1414"/>
                </a:lnTo>
                <a:lnTo>
                  <a:pt x="1414" y="1265"/>
                </a:lnTo>
                <a:lnTo>
                  <a:pt x="1600" y="1154"/>
                </a:lnTo>
                <a:lnTo>
                  <a:pt x="1935" y="1154"/>
                </a:lnTo>
                <a:lnTo>
                  <a:pt x="2047" y="1191"/>
                </a:lnTo>
                <a:lnTo>
                  <a:pt x="2121" y="1265"/>
                </a:lnTo>
                <a:lnTo>
                  <a:pt x="2233" y="1340"/>
                </a:lnTo>
                <a:lnTo>
                  <a:pt x="2307" y="1451"/>
                </a:lnTo>
                <a:lnTo>
                  <a:pt x="2344" y="1563"/>
                </a:lnTo>
                <a:lnTo>
                  <a:pt x="2344" y="1712"/>
                </a:lnTo>
                <a:lnTo>
                  <a:pt x="2344" y="1823"/>
                </a:lnTo>
                <a:lnTo>
                  <a:pt x="2642" y="1935"/>
                </a:lnTo>
                <a:lnTo>
                  <a:pt x="2903" y="2047"/>
                </a:lnTo>
                <a:lnTo>
                  <a:pt x="3163" y="2195"/>
                </a:lnTo>
                <a:lnTo>
                  <a:pt x="3386" y="2419"/>
                </a:lnTo>
                <a:lnTo>
                  <a:pt x="3498" y="2084"/>
                </a:lnTo>
                <a:lnTo>
                  <a:pt x="3535" y="1749"/>
                </a:lnTo>
                <a:lnTo>
                  <a:pt x="3498" y="1414"/>
                </a:lnTo>
                <a:lnTo>
                  <a:pt x="3386" y="1116"/>
                </a:lnTo>
                <a:lnTo>
                  <a:pt x="3237" y="819"/>
                </a:lnTo>
                <a:lnTo>
                  <a:pt x="3051" y="558"/>
                </a:lnTo>
                <a:lnTo>
                  <a:pt x="2791" y="335"/>
                </a:lnTo>
                <a:lnTo>
                  <a:pt x="2493" y="149"/>
                </a:lnTo>
                <a:lnTo>
                  <a:pt x="2307" y="75"/>
                </a:lnTo>
                <a:lnTo>
                  <a:pt x="2121" y="37"/>
                </a:lnTo>
                <a:lnTo>
                  <a:pt x="1712" y="0"/>
                </a:lnTo>
                <a:close/>
              </a:path>
            </a:pathLst>
          </a:custGeom>
          <a:solidFill>
            <a:srgbClr val="A6DB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09462" y="4830348"/>
            <a:ext cx="113152" cy="94080"/>
          </a:xfrm>
          <a:custGeom>
            <a:avLst/>
            <a:gdLst/>
            <a:ahLst/>
            <a:cxnLst/>
            <a:rect l="0" t="0" r="0" b="0"/>
            <a:pathLst>
              <a:path w="3536" h="2940" extrusionOk="0">
                <a:moveTo>
                  <a:pt x="3051" y="1"/>
                </a:moveTo>
                <a:lnTo>
                  <a:pt x="2828" y="224"/>
                </a:lnTo>
                <a:lnTo>
                  <a:pt x="2530" y="410"/>
                </a:lnTo>
                <a:lnTo>
                  <a:pt x="2196" y="522"/>
                </a:lnTo>
                <a:lnTo>
                  <a:pt x="1824" y="559"/>
                </a:lnTo>
                <a:lnTo>
                  <a:pt x="1786" y="559"/>
                </a:lnTo>
                <a:lnTo>
                  <a:pt x="1935" y="596"/>
                </a:lnTo>
                <a:lnTo>
                  <a:pt x="2047" y="670"/>
                </a:lnTo>
                <a:lnTo>
                  <a:pt x="2196" y="745"/>
                </a:lnTo>
                <a:lnTo>
                  <a:pt x="2270" y="856"/>
                </a:lnTo>
                <a:lnTo>
                  <a:pt x="2307" y="968"/>
                </a:lnTo>
                <a:lnTo>
                  <a:pt x="2344" y="1080"/>
                </a:lnTo>
                <a:lnTo>
                  <a:pt x="2344" y="1228"/>
                </a:lnTo>
                <a:lnTo>
                  <a:pt x="2344" y="1340"/>
                </a:lnTo>
                <a:lnTo>
                  <a:pt x="2270" y="1526"/>
                </a:lnTo>
                <a:lnTo>
                  <a:pt x="2121" y="1675"/>
                </a:lnTo>
                <a:lnTo>
                  <a:pt x="1935" y="1749"/>
                </a:lnTo>
                <a:lnTo>
                  <a:pt x="1712" y="1787"/>
                </a:lnTo>
                <a:lnTo>
                  <a:pt x="1489" y="1712"/>
                </a:lnTo>
                <a:lnTo>
                  <a:pt x="1303" y="1601"/>
                </a:lnTo>
                <a:lnTo>
                  <a:pt x="1228" y="1489"/>
                </a:lnTo>
                <a:lnTo>
                  <a:pt x="1191" y="1377"/>
                </a:lnTo>
                <a:lnTo>
                  <a:pt x="1154" y="1228"/>
                </a:lnTo>
                <a:lnTo>
                  <a:pt x="1154" y="1117"/>
                </a:lnTo>
                <a:lnTo>
                  <a:pt x="856" y="1042"/>
                </a:lnTo>
                <a:lnTo>
                  <a:pt x="596" y="894"/>
                </a:lnTo>
                <a:lnTo>
                  <a:pt x="335" y="745"/>
                </a:lnTo>
                <a:lnTo>
                  <a:pt x="112" y="559"/>
                </a:lnTo>
                <a:lnTo>
                  <a:pt x="38" y="856"/>
                </a:lnTo>
                <a:lnTo>
                  <a:pt x="0" y="1191"/>
                </a:lnTo>
                <a:lnTo>
                  <a:pt x="38" y="1489"/>
                </a:lnTo>
                <a:lnTo>
                  <a:pt x="112" y="1824"/>
                </a:lnTo>
                <a:lnTo>
                  <a:pt x="261" y="2084"/>
                </a:lnTo>
                <a:lnTo>
                  <a:pt x="447" y="2345"/>
                </a:lnTo>
                <a:lnTo>
                  <a:pt x="633" y="2531"/>
                </a:lnTo>
                <a:lnTo>
                  <a:pt x="893" y="2717"/>
                </a:lnTo>
                <a:lnTo>
                  <a:pt x="1191" y="2828"/>
                </a:lnTo>
                <a:lnTo>
                  <a:pt x="1489" y="2903"/>
                </a:lnTo>
                <a:lnTo>
                  <a:pt x="1786" y="2940"/>
                </a:lnTo>
                <a:lnTo>
                  <a:pt x="2084" y="2903"/>
                </a:lnTo>
                <a:lnTo>
                  <a:pt x="2382" y="2828"/>
                </a:lnTo>
                <a:lnTo>
                  <a:pt x="2642" y="2680"/>
                </a:lnTo>
                <a:lnTo>
                  <a:pt x="2903" y="2531"/>
                </a:lnTo>
                <a:lnTo>
                  <a:pt x="3089" y="2307"/>
                </a:lnTo>
                <a:lnTo>
                  <a:pt x="3275" y="2047"/>
                </a:lnTo>
                <a:lnTo>
                  <a:pt x="3423" y="1787"/>
                </a:lnTo>
                <a:lnTo>
                  <a:pt x="3498" y="1452"/>
                </a:lnTo>
                <a:lnTo>
                  <a:pt x="3535" y="1117"/>
                </a:lnTo>
                <a:lnTo>
                  <a:pt x="3461" y="782"/>
                </a:lnTo>
                <a:lnTo>
                  <a:pt x="3349" y="447"/>
                </a:lnTo>
                <a:lnTo>
                  <a:pt x="3275" y="298"/>
                </a:lnTo>
                <a:lnTo>
                  <a:pt x="305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623734" y="4811308"/>
            <a:ext cx="83392" cy="36928"/>
          </a:xfrm>
          <a:custGeom>
            <a:avLst/>
            <a:gdLst/>
            <a:ahLst/>
            <a:cxnLst/>
            <a:rect l="0" t="0" r="0" b="0"/>
            <a:pathLst>
              <a:path w="2606" h="1154" extrusionOk="0">
                <a:moveTo>
                  <a:pt x="1303" y="0"/>
                </a:moveTo>
                <a:lnTo>
                  <a:pt x="931" y="38"/>
                </a:lnTo>
                <a:lnTo>
                  <a:pt x="596" y="149"/>
                </a:lnTo>
                <a:lnTo>
                  <a:pt x="261" y="335"/>
                </a:lnTo>
                <a:lnTo>
                  <a:pt x="1" y="596"/>
                </a:lnTo>
                <a:lnTo>
                  <a:pt x="299" y="819"/>
                </a:lnTo>
                <a:lnTo>
                  <a:pt x="596" y="1005"/>
                </a:lnTo>
                <a:lnTo>
                  <a:pt x="931" y="1117"/>
                </a:lnTo>
                <a:lnTo>
                  <a:pt x="1303" y="1154"/>
                </a:lnTo>
                <a:lnTo>
                  <a:pt x="1378" y="1154"/>
                </a:lnTo>
                <a:lnTo>
                  <a:pt x="1750" y="1117"/>
                </a:lnTo>
                <a:lnTo>
                  <a:pt x="2084" y="1005"/>
                </a:lnTo>
                <a:lnTo>
                  <a:pt x="2382" y="819"/>
                </a:lnTo>
                <a:lnTo>
                  <a:pt x="2605" y="596"/>
                </a:lnTo>
                <a:lnTo>
                  <a:pt x="2345" y="335"/>
                </a:lnTo>
                <a:lnTo>
                  <a:pt x="2047" y="149"/>
                </a:lnTo>
                <a:lnTo>
                  <a:pt x="1675" y="38"/>
                </a:lnTo>
                <a:lnTo>
                  <a:pt x="1340" y="0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940438" y="4787500"/>
            <a:ext cx="27424" cy="104800"/>
          </a:xfrm>
          <a:custGeom>
            <a:avLst/>
            <a:gdLst/>
            <a:ahLst/>
            <a:cxnLst/>
            <a:rect l="0" t="0" r="0" b="0"/>
            <a:pathLst>
              <a:path w="857" h="3275" extrusionOk="0">
                <a:moveTo>
                  <a:pt x="1" y="0"/>
                </a:moveTo>
                <a:lnTo>
                  <a:pt x="1" y="3274"/>
                </a:lnTo>
                <a:lnTo>
                  <a:pt x="857" y="3274"/>
                </a:lnTo>
                <a:lnTo>
                  <a:pt x="857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994038" y="4736300"/>
            <a:ext cx="26208" cy="156000"/>
          </a:xfrm>
          <a:custGeom>
            <a:avLst/>
            <a:gdLst/>
            <a:ahLst/>
            <a:cxnLst/>
            <a:rect l="0" t="0" r="0" b="0"/>
            <a:pathLst>
              <a:path w="819" h="4875" extrusionOk="0">
                <a:moveTo>
                  <a:pt x="0" y="0"/>
                </a:moveTo>
                <a:lnTo>
                  <a:pt x="0" y="4874"/>
                </a:lnTo>
                <a:lnTo>
                  <a:pt x="819" y="48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1039286" y="4787500"/>
            <a:ext cx="101216" cy="104800"/>
          </a:xfrm>
          <a:custGeom>
            <a:avLst/>
            <a:gdLst/>
            <a:ahLst/>
            <a:cxnLst/>
            <a:rect l="0" t="0" r="0" b="0"/>
            <a:pathLst>
              <a:path w="3163" h="3275" extrusionOk="0">
                <a:moveTo>
                  <a:pt x="0" y="0"/>
                </a:moveTo>
                <a:lnTo>
                  <a:pt x="1191" y="3274"/>
                </a:lnTo>
                <a:lnTo>
                  <a:pt x="2009" y="3274"/>
                </a:lnTo>
                <a:lnTo>
                  <a:pt x="3163" y="0"/>
                </a:lnTo>
                <a:lnTo>
                  <a:pt x="2307" y="0"/>
                </a:lnTo>
                <a:lnTo>
                  <a:pt x="1600" y="2270"/>
                </a:lnTo>
                <a:lnTo>
                  <a:pt x="89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150006" y="4787500"/>
            <a:ext cx="97664" cy="105984"/>
          </a:xfrm>
          <a:custGeom>
            <a:avLst/>
            <a:gdLst/>
            <a:ahLst/>
            <a:cxnLst/>
            <a:rect l="0" t="0" r="0" b="0"/>
            <a:pathLst>
              <a:path w="3052" h="3312" extrusionOk="0">
                <a:moveTo>
                  <a:pt x="1712" y="707"/>
                </a:moveTo>
                <a:lnTo>
                  <a:pt x="1861" y="744"/>
                </a:lnTo>
                <a:lnTo>
                  <a:pt x="1972" y="819"/>
                </a:lnTo>
                <a:lnTo>
                  <a:pt x="2047" y="893"/>
                </a:lnTo>
                <a:lnTo>
                  <a:pt x="2158" y="1005"/>
                </a:lnTo>
                <a:lnTo>
                  <a:pt x="2196" y="1079"/>
                </a:lnTo>
                <a:lnTo>
                  <a:pt x="2270" y="1340"/>
                </a:lnTo>
                <a:lnTo>
                  <a:pt x="856" y="1340"/>
                </a:lnTo>
                <a:lnTo>
                  <a:pt x="931" y="1079"/>
                </a:lnTo>
                <a:lnTo>
                  <a:pt x="1079" y="893"/>
                </a:lnTo>
                <a:lnTo>
                  <a:pt x="1191" y="819"/>
                </a:lnTo>
                <a:lnTo>
                  <a:pt x="1303" y="744"/>
                </a:lnTo>
                <a:lnTo>
                  <a:pt x="1414" y="707"/>
                </a:lnTo>
                <a:close/>
                <a:moveTo>
                  <a:pt x="1340" y="0"/>
                </a:moveTo>
                <a:lnTo>
                  <a:pt x="1154" y="37"/>
                </a:lnTo>
                <a:lnTo>
                  <a:pt x="931" y="112"/>
                </a:lnTo>
                <a:lnTo>
                  <a:pt x="745" y="186"/>
                </a:lnTo>
                <a:lnTo>
                  <a:pt x="596" y="335"/>
                </a:lnTo>
                <a:lnTo>
                  <a:pt x="447" y="447"/>
                </a:lnTo>
                <a:lnTo>
                  <a:pt x="298" y="633"/>
                </a:lnTo>
                <a:lnTo>
                  <a:pt x="224" y="782"/>
                </a:lnTo>
                <a:lnTo>
                  <a:pt x="112" y="1005"/>
                </a:lnTo>
                <a:lnTo>
                  <a:pt x="75" y="1191"/>
                </a:lnTo>
                <a:lnTo>
                  <a:pt x="38" y="1414"/>
                </a:lnTo>
                <a:lnTo>
                  <a:pt x="0" y="1674"/>
                </a:lnTo>
                <a:lnTo>
                  <a:pt x="38" y="1898"/>
                </a:lnTo>
                <a:lnTo>
                  <a:pt x="75" y="2121"/>
                </a:lnTo>
                <a:lnTo>
                  <a:pt x="112" y="2344"/>
                </a:lnTo>
                <a:lnTo>
                  <a:pt x="186" y="2530"/>
                </a:lnTo>
                <a:lnTo>
                  <a:pt x="298" y="2716"/>
                </a:lnTo>
                <a:lnTo>
                  <a:pt x="447" y="2865"/>
                </a:lnTo>
                <a:lnTo>
                  <a:pt x="596" y="2977"/>
                </a:lnTo>
                <a:lnTo>
                  <a:pt x="745" y="3126"/>
                </a:lnTo>
                <a:lnTo>
                  <a:pt x="931" y="3200"/>
                </a:lnTo>
                <a:lnTo>
                  <a:pt x="1154" y="3274"/>
                </a:lnTo>
                <a:lnTo>
                  <a:pt x="1340" y="3312"/>
                </a:lnTo>
                <a:lnTo>
                  <a:pt x="1563" y="3312"/>
                </a:lnTo>
                <a:lnTo>
                  <a:pt x="1972" y="3274"/>
                </a:lnTo>
                <a:lnTo>
                  <a:pt x="2307" y="3163"/>
                </a:lnTo>
                <a:lnTo>
                  <a:pt x="2605" y="2977"/>
                </a:lnTo>
                <a:lnTo>
                  <a:pt x="2865" y="2753"/>
                </a:lnTo>
                <a:lnTo>
                  <a:pt x="2903" y="2716"/>
                </a:lnTo>
                <a:lnTo>
                  <a:pt x="2419" y="2195"/>
                </a:lnTo>
                <a:lnTo>
                  <a:pt x="2382" y="2233"/>
                </a:lnTo>
                <a:lnTo>
                  <a:pt x="2233" y="2381"/>
                </a:lnTo>
                <a:lnTo>
                  <a:pt x="2047" y="2493"/>
                </a:lnTo>
                <a:lnTo>
                  <a:pt x="1861" y="2567"/>
                </a:lnTo>
                <a:lnTo>
                  <a:pt x="1489" y="2567"/>
                </a:lnTo>
                <a:lnTo>
                  <a:pt x="1377" y="2530"/>
                </a:lnTo>
                <a:lnTo>
                  <a:pt x="1228" y="2493"/>
                </a:lnTo>
                <a:lnTo>
                  <a:pt x="1117" y="2419"/>
                </a:lnTo>
                <a:lnTo>
                  <a:pt x="968" y="2233"/>
                </a:lnTo>
                <a:lnTo>
                  <a:pt x="893" y="1972"/>
                </a:lnTo>
                <a:lnTo>
                  <a:pt x="3014" y="1972"/>
                </a:lnTo>
                <a:lnTo>
                  <a:pt x="3014" y="1935"/>
                </a:lnTo>
                <a:lnTo>
                  <a:pt x="3051" y="1674"/>
                </a:lnTo>
                <a:lnTo>
                  <a:pt x="3014" y="1302"/>
                </a:lnTo>
                <a:lnTo>
                  <a:pt x="2940" y="968"/>
                </a:lnTo>
                <a:lnTo>
                  <a:pt x="2828" y="670"/>
                </a:lnTo>
                <a:lnTo>
                  <a:pt x="2679" y="447"/>
                </a:lnTo>
                <a:lnTo>
                  <a:pt x="2456" y="261"/>
                </a:lnTo>
                <a:lnTo>
                  <a:pt x="2196" y="112"/>
                </a:lnTo>
                <a:lnTo>
                  <a:pt x="1898" y="37"/>
                </a:lnTo>
                <a:lnTo>
                  <a:pt x="156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270262" y="4787500"/>
            <a:ext cx="58368" cy="104800"/>
          </a:xfrm>
          <a:custGeom>
            <a:avLst/>
            <a:gdLst/>
            <a:ahLst/>
            <a:cxnLst/>
            <a:rect l="0" t="0" r="0" b="0"/>
            <a:pathLst>
              <a:path w="1824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1749"/>
                </a:lnTo>
                <a:lnTo>
                  <a:pt x="856" y="1563"/>
                </a:lnTo>
                <a:lnTo>
                  <a:pt x="856" y="1377"/>
                </a:lnTo>
                <a:lnTo>
                  <a:pt x="968" y="1191"/>
                </a:lnTo>
                <a:lnTo>
                  <a:pt x="1079" y="1042"/>
                </a:lnTo>
                <a:lnTo>
                  <a:pt x="1228" y="893"/>
                </a:lnTo>
                <a:lnTo>
                  <a:pt x="1377" y="819"/>
                </a:lnTo>
                <a:lnTo>
                  <a:pt x="1563" y="782"/>
                </a:lnTo>
                <a:lnTo>
                  <a:pt x="1823" y="782"/>
                </a:lnTo>
                <a:lnTo>
                  <a:pt x="1823" y="0"/>
                </a:lnTo>
                <a:lnTo>
                  <a:pt x="1749" y="0"/>
                </a:lnTo>
                <a:lnTo>
                  <a:pt x="1414" y="37"/>
                </a:lnTo>
                <a:lnTo>
                  <a:pt x="1265" y="75"/>
                </a:lnTo>
                <a:lnTo>
                  <a:pt x="1154" y="149"/>
                </a:lnTo>
                <a:lnTo>
                  <a:pt x="968" y="298"/>
                </a:lnTo>
                <a:lnTo>
                  <a:pt x="819" y="447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1345270" y="4736300"/>
            <a:ext cx="66688" cy="157184"/>
          </a:xfrm>
          <a:custGeom>
            <a:avLst/>
            <a:gdLst/>
            <a:ahLst/>
            <a:cxnLst/>
            <a:rect l="0" t="0" r="0" b="0"/>
            <a:pathLst>
              <a:path w="2084" h="4912" extrusionOk="0">
                <a:moveTo>
                  <a:pt x="1377" y="0"/>
                </a:moveTo>
                <a:lnTo>
                  <a:pt x="1154" y="75"/>
                </a:lnTo>
                <a:lnTo>
                  <a:pt x="931" y="186"/>
                </a:lnTo>
                <a:lnTo>
                  <a:pt x="782" y="335"/>
                </a:lnTo>
                <a:lnTo>
                  <a:pt x="633" y="521"/>
                </a:lnTo>
                <a:lnTo>
                  <a:pt x="521" y="707"/>
                </a:lnTo>
                <a:lnTo>
                  <a:pt x="447" y="968"/>
                </a:lnTo>
                <a:lnTo>
                  <a:pt x="447" y="1228"/>
                </a:lnTo>
                <a:lnTo>
                  <a:pt x="447" y="1600"/>
                </a:lnTo>
                <a:lnTo>
                  <a:pt x="0" y="1600"/>
                </a:lnTo>
                <a:lnTo>
                  <a:pt x="0" y="2382"/>
                </a:lnTo>
                <a:lnTo>
                  <a:pt x="447" y="2382"/>
                </a:lnTo>
                <a:lnTo>
                  <a:pt x="447" y="4912"/>
                </a:lnTo>
                <a:lnTo>
                  <a:pt x="1340" y="4912"/>
                </a:lnTo>
                <a:lnTo>
                  <a:pt x="1340" y="2382"/>
                </a:lnTo>
                <a:lnTo>
                  <a:pt x="2084" y="2382"/>
                </a:lnTo>
                <a:lnTo>
                  <a:pt x="2084" y="1600"/>
                </a:lnTo>
                <a:lnTo>
                  <a:pt x="1340" y="1600"/>
                </a:lnTo>
                <a:lnTo>
                  <a:pt x="1340" y="1340"/>
                </a:lnTo>
                <a:lnTo>
                  <a:pt x="1377" y="1191"/>
                </a:lnTo>
                <a:lnTo>
                  <a:pt x="1377" y="1079"/>
                </a:lnTo>
                <a:lnTo>
                  <a:pt x="1451" y="1005"/>
                </a:lnTo>
                <a:lnTo>
                  <a:pt x="1489" y="930"/>
                </a:lnTo>
                <a:lnTo>
                  <a:pt x="1637" y="856"/>
                </a:lnTo>
                <a:lnTo>
                  <a:pt x="1823" y="819"/>
                </a:lnTo>
                <a:lnTo>
                  <a:pt x="2084" y="819"/>
                </a:lnTo>
                <a:lnTo>
                  <a:pt x="20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1490518" y="4787500"/>
            <a:ext cx="95296" cy="104800"/>
          </a:xfrm>
          <a:custGeom>
            <a:avLst/>
            <a:gdLst/>
            <a:ahLst/>
            <a:cxnLst/>
            <a:rect l="0" t="0" r="0" b="0"/>
            <a:pathLst>
              <a:path w="2978" h="3275" extrusionOk="0">
                <a:moveTo>
                  <a:pt x="1" y="0"/>
                </a:moveTo>
                <a:lnTo>
                  <a:pt x="1" y="3274"/>
                </a:lnTo>
                <a:lnTo>
                  <a:pt x="856" y="3274"/>
                </a:lnTo>
                <a:lnTo>
                  <a:pt x="856" y="1674"/>
                </a:lnTo>
                <a:lnTo>
                  <a:pt x="856" y="1488"/>
                </a:lnTo>
                <a:lnTo>
                  <a:pt x="894" y="1340"/>
                </a:lnTo>
                <a:lnTo>
                  <a:pt x="968" y="1191"/>
                </a:lnTo>
                <a:lnTo>
                  <a:pt x="1042" y="1079"/>
                </a:lnTo>
                <a:lnTo>
                  <a:pt x="1154" y="968"/>
                </a:lnTo>
                <a:lnTo>
                  <a:pt x="1266" y="893"/>
                </a:lnTo>
                <a:lnTo>
                  <a:pt x="1414" y="856"/>
                </a:lnTo>
                <a:lnTo>
                  <a:pt x="1563" y="819"/>
                </a:lnTo>
                <a:lnTo>
                  <a:pt x="1675" y="856"/>
                </a:lnTo>
                <a:lnTo>
                  <a:pt x="1824" y="856"/>
                </a:lnTo>
                <a:lnTo>
                  <a:pt x="1898" y="930"/>
                </a:lnTo>
                <a:lnTo>
                  <a:pt x="2010" y="1005"/>
                </a:lnTo>
                <a:lnTo>
                  <a:pt x="2047" y="1116"/>
                </a:lnTo>
                <a:lnTo>
                  <a:pt x="2121" y="1228"/>
                </a:lnTo>
                <a:lnTo>
                  <a:pt x="2159" y="1488"/>
                </a:lnTo>
                <a:lnTo>
                  <a:pt x="2159" y="3274"/>
                </a:lnTo>
                <a:lnTo>
                  <a:pt x="2977" y="3274"/>
                </a:lnTo>
                <a:lnTo>
                  <a:pt x="2977" y="1265"/>
                </a:lnTo>
                <a:lnTo>
                  <a:pt x="2977" y="968"/>
                </a:lnTo>
                <a:lnTo>
                  <a:pt x="2903" y="744"/>
                </a:lnTo>
                <a:lnTo>
                  <a:pt x="2828" y="521"/>
                </a:lnTo>
                <a:lnTo>
                  <a:pt x="2680" y="335"/>
                </a:lnTo>
                <a:lnTo>
                  <a:pt x="2531" y="186"/>
                </a:lnTo>
                <a:lnTo>
                  <a:pt x="2307" y="75"/>
                </a:lnTo>
                <a:lnTo>
                  <a:pt x="2084" y="0"/>
                </a:lnTo>
                <a:lnTo>
                  <a:pt x="1526" y="0"/>
                </a:lnTo>
                <a:lnTo>
                  <a:pt x="1266" y="112"/>
                </a:lnTo>
                <a:lnTo>
                  <a:pt x="1042" y="261"/>
                </a:lnTo>
                <a:lnTo>
                  <a:pt x="856" y="447"/>
                </a:lnTo>
                <a:lnTo>
                  <a:pt x="85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38070" y="4787500"/>
            <a:ext cx="79808" cy="105984"/>
          </a:xfrm>
          <a:custGeom>
            <a:avLst/>
            <a:gdLst/>
            <a:ahLst/>
            <a:cxnLst/>
            <a:rect l="0" t="0" r="0" b="0"/>
            <a:pathLst>
              <a:path w="2494" h="3312" extrusionOk="0">
                <a:moveTo>
                  <a:pt x="1228" y="0"/>
                </a:moveTo>
                <a:lnTo>
                  <a:pt x="1005" y="37"/>
                </a:lnTo>
                <a:lnTo>
                  <a:pt x="781" y="75"/>
                </a:lnTo>
                <a:lnTo>
                  <a:pt x="558" y="186"/>
                </a:lnTo>
                <a:lnTo>
                  <a:pt x="409" y="298"/>
                </a:lnTo>
                <a:lnTo>
                  <a:pt x="261" y="447"/>
                </a:lnTo>
                <a:lnTo>
                  <a:pt x="149" y="633"/>
                </a:lnTo>
                <a:lnTo>
                  <a:pt x="75" y="819"/>
                </a:lnTo>
                <a:lnTo>
                  <a:pt x="75" y="1042"/>
                </a:lnTo>
                <a:lnTo>
                  <a:pt x="75" y="1191"/>
                </a:lnTo>
                <a:lnTo>
                  <a:pt x="112" y="1340"/>
                </a:lnTo>
                <a:lnTo>
                  <a:pt x="186" y="1488"/>
                </a:lnTo>
                <a:lnTo>
                  <a:pt x="298" y="1600"/>
                </a:lnTo>
                <a:lnTo>
                  <a:pt x="409" y="1712"/>
                </a:lnTo>
                <a:lnTo>
                  <a:pt x="558" y="1823"/>
                </a:lnTo>
                <a:lnTo>
                  <a:pt x="744" y="1898"/>
                </a:lnTo>
                <a:lnTo>
                  <a:pt x="930" y="1972"/>
                </a:lnTo>
                <a:lnTo>
                  <a:pt x="1340" y="2047"/>
                </a:lnTo>
                <a:lnTo>
                  <a:pt x="1488" y="2084"/>
                </a:lnTo>
                <a:lnTo>
                  <a:pt x="1600" y="2158"/>
                </a:lnTo>
                <a:lnTo>
                  <a:pt x="1674" y="2270"/>
                </a:lnTo>
                <a:lnTo>
                  <a:pt x="1674" y="2344"/>
                </a:lnTo>
                <a:lnTo>
                  <a:pt x="1674" y="2456"/>
                </a:lnTo>
                <a:lnTo>
                  <a:pt x="1600" y="2567"/>
                </a:lnTo>
                <a:lnTo>
                  <a:pt x="1451" y="2642"/>
                </a:lnTo>
                <a:lnTo>
                  <a:pt x="1265" y="2679"/>
                </a:lnTo>
                <a:lnTo>
                  <a:pt x="1042" y="2605"/>
                </a:lnTo>
                <a:lnTo>
                  <a:pt x="856" y="2530"/>
                </a:lnTo>
                <a:lnTo>
                  <a:pt x="744" y="2381"/>
                </a:lnTo>
                <a:lnTo>
                  <a:pt x="707" y="2195"/>
                </a:lnTo>
                <a:lnTo>
                  <a:pt x="0" y="2344"/>
                </a:lnTo>
                <a:lnTo>
                  <a:pt x="0" y="2493"/>
                </a:lnTo>
                <a:lnTo>
                  <a:pt x="75" y="2642"/>
                </a:lnTo>
                <a:lnTo>
                  <a:pt x="186" y="2791"/>
                </a:lnTo>
                <a:lnTo>
                  <a:pt x="298" y="2977"/>
                </a:lnTo>
                <a:lnTo>
                  <a:pt x="484" y="3088"/>
                </a:lnTo>
                <a:lnTo>
                  <a:pt x="707" y="3200"/>
                </a:lnTo>
                <a:lnTo>
                  <a:pt x="968" y="3274"/>
                </a:lnTo>
                <a:lnTo>
                  <a:pt x="1265" y="3312"/>
                </a:lnTo>
                <a:lnTo>
                  <a:pt x="1563" y="3274"/>
                </a:lnTo>
                <a:lnTo>
                  <a:pt x="1823" y="3200"/>
                </a:lnTo>
                <a:lnTo>
                  <a:pt x="2009" y="3126"/>
                </a:lnTo>
                <a:lnTo>
                  <a:pt x="2195" y="2977"/>
                </a:lnTo>
                <a:lnTo>
                  <a:pt x="2307" y="2828"/>
                </a:lnTo>
                <a:lnTo>
                  <a:pt x="2419" y="2642"/>
                </a:lnTo>
                <a:lnTo>
                  <a:pt x="2456" y="2456"/>
                </a:lnTo>
                <a:lnTo>
                  <a:pt x="2493" y="2270"/>
                </a:lnTo>
                <a:lnTo>
                  <a:pt x="2456" y="2121"/>
                </a:lnTo>
                <a:lnTo>
                  <a:pt x="2419" y="1972"/>
                </a:lnTo>
                <a:lnTo>
                  <a:pt x="2344" y="1823"/>
                </a:lnTo>
                <a:lnTo>
                  <a:pt x="2270" y="1674"/>
                </a:lnTo>
                <a:lnTo>
                  <a:pt x="2121" y="1563"/>
                </a:lnTo>
                <a:lnTo>
                  <a:pt x="1972" y="1451"/>
                </a:lnTo>
                <a:lnTo>
                  <a:pt x="1786" y="1377"/>
                </a:lnTo>
                <a:lnTo>
                  <a:pt x="1563" y="1340"/>
                </a:lnTo>
                <a:lnTo>
                  <a:pt x="1116" y="1228"/>
                </a:lnTo>
                <a:lnTo>
                  <a:pt x="1005" y="1191"/>
                </a:lnTo>
                <a:lnTo>
                  <a:pt x="930" y="1154"/>
                </a:lnTo>
                <a:lnTo>
                  <a:pt x="856" y="1042"/>
                </a:lnTo>
                <a:lnTo>
                  <a:pt x="856" y="968"/>
                </a:lnTo>
                <a:lnTo>
                  <a:pt x="856" y="819"/>
                </a:lnTo>
                <a:lnTo>
                  <a:pt x="968" y="744"/>
                </a:lnTo>
                <a:lnTo>
                  <a:pt x="1079" y="670"/>
                </a:lnTo>
                <a:lnTo>
                  <a:pt x="1228" y="633"/>
                </a:lnTo>
                <a:lnTo>
                  <a:pt x="1377" y="670"/>
                </a:lnTo>
                <a:lnTo>
                  <a:pt x="1451" y="670"/>
                </a:lnTo>
                <a:lnTo>
                  <a:pt x="1600" y="782"/>
                </a:lnTo>
                <a:lnTo>
                  <a:pt x="1712" y="930"/>
                </a:lnTo>
                <a:lnTo>
                  <a:pt x="1749" y="1079"/>
                </a:lnTo>
                <a:lnTo>
                  <a:pt x="2456" y="893"/>
                </a:lnTo>
                <a:lnTo>
                  <a:pt x="2419" y="782"/>
                </a:lnTo>
                <a:lnTo>
                  <a:pt x="2381" y="633"/>
                </a:lnTo>
                <a:lnTo>
                  <a:pt x="2270" y="484"/>
                </a:lnTo>
                <a:lnTo>
                  <a:pt x="2158" y="335"/>
                </a:lnTo>
                <a:lnTo>
                  <a:pt x="2009" y="223"/>
                </a:lnTo>
                <a:lnTo>
                  <a:pt x="1786" y="112"/>
                </a:lnTo>
                <a:lnTo>
                  <a:pt x="1526" y="37"/>
                </a:lnTo>
                <a:lnTo>
                  <a:pt x="122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938070" y="4736300"/>
            <a:ext cx="32192" cy="32160"/>
          </a:xfrm>
          <a:custGeom>
            <a:avLst/>
            <a:gdLst/>
            <a:ahLst/>
            <a:cxnLst/>
            <a:rect l="0" t="0" r="0" b="0"/>
            <a:pathLst>
              <a:path w="1006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8" y="298"/>
                </a:lnTo>
                <a:lnTo>
                  <a:pt x="1" y="484"/>
                </a:lnTo>
                <a:lnTo>
                  <a:pt x="38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707" y="968"/>
                </a:lnTo>
                <a:lnTo>
                  <a:pt x="856" y="856"/>
                </a:lnTo>
                <a:lnTo>
                  <a:pt x="968" y="670"/>
                </a:lnTo>
                <a:lnTo>
                  <a:pt x="1005" y="484"/>
                </a:lnTo>
                <a:lnTo>
                  <a:pt x="968" y="298"/>
                </a:lnTo>
                <a:lnTo>
                  <a:pt x="856" y="149"/>
                </a:lnTo>
                <a:lnTo>
                  <a:pt x="707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1438134" y="4787500"/>
            <a:ext cx="26240" cy="104800"/>
          </a:xfrm>
          <a:custGeom>
            <a:avLst/>
            <a:gdLst/>
            <a:ahLst/>
            <a:cxnLst/>
            <a:rect l="0" t="0" r="0" b="0"/>
            <a:pathLst>
              <a:path w="820" h="3275" extrusionOk="0">
                <a:moveTo>
                  <a:pt x="0" y="0"/>
                </a:moveTo>
                <a:lnTo>
                  <a:pt x="0" y="3274"/>
                </a:lnTo>
                <a:lnTo>
                  <a:pt x="819" y="3274"/>
                </a:lnTo>
                <a:lnTo>
                  <a:pt x="819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1435766" y="4736300"/>
            <a:ext cx="32160" cy="32160"/>
          </a:xfrm>
          <a:custGeom>
            <a:avLst/>
            <a:gdLst/>
            <a:ahLst/>
            <a:cxnLst/>
            <a:rect l="0" t="0" r="0" b="0"/>
            <a:pathLst>
              <a:path w="1005" h="1005" extrusionOk="0">
                <a:moveTo>
                  <a:pt x="484" y="0"/>
                </a:moveTo>
                <a:lnTo>
                  <a:pt x="298" y="37"/>
                </a:lnTo>
                <a:lnTo>
                  <a:pt x="149" y="149"/>
                </a:lnTo>
                <a:lnTo>
                  <a:pt x="37" y="298"/>
                </a:lnTo>
                <a:lnTo>
                  <a:pt x="0" y="484"/>
                </a:lnTo>
                <a:lnTo>
                  <a:pt x="37" y="670"/>
                </a:lnTo>
                <a:lnTo>
                  <a:pt x="149" y="856"/>
                </a:lnTo>
                <a:lnTo>
                  <a:pt x="298" y="968"/>
                </a:lnTo>
                <a:lnTo>
                  <a:pt x="484" y="1005"/>
                </a:lnTo>
                <a:lnTo>
                  <a:pt x="670" y="968"/>
                </a:lnTo>
                <a:lnTo>
                  <a:pt x="856" y="856"/>
                </a:lnTo>
                <a:lnTo>
                  <a:pt x="967" y="670"/>
                </a:lnTo>
                <a:lnTo>
                  <a:pt x="1005" y="484"/>
                </a:lnTo>
                <a:lnTo>
                  <a:pt x="967" y="298"/>
                </a:lnTo>
                <a:lnTo>
                  <a:pt x="856" y="149"/>
                </a:lnTo>
                <a:lnTo>
                  <a:pt x="670" y="37"/>
                </a:lnTo>
                <a:lnTo>
                  <a:pt x="484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7261600" y="4805356"/>
            <a:ext cx="70272" cy="78592"/>
          </a:xfrm>
          <a:custGeom>
            <a:avLst/>
            <a:gdLst/>
            <a:ahLst/>
            <a:cxnLst/>
            <a:rect l="0" t="0" r="0" b="0"/>
            <a:pathLst>
              <a:path w="2196" h="2456" extrusionOk="0">
                <a:moveTo>
                  <a:pt x="1266" y="0"/>
                </a:moveTo>
                <a:lnTo>
                  <a:pt x="931" y="37"/>
                </a:lnTo>
                <a:lnTo>
                  <a:pt x="633" y="149"/>
                </a:lnTo>
                <a:lnTo>
                  <a:pt x="373" y="335"/>
                </a:lnTo>
                <a:lnTo>
                  <a:pt x="150" y="596"/>
                </a:lnTo>
                <a:lnTo>
                  <a:pt x="75" y="744"/>
                </a:lnTo>
                <a:lnTo>
                  <a:pt x="38" y="893"/>
                </a:lnTo>
                <a:lnTo>
                  <a:pt x="1" y="1228"/>
                </a:lnTo>
                <a:lnTo>
                  <a:pt x="38" y="1526"/>
                </a:lnTo>
                <a:lnTo>
                  <a:pt x="150" y="1861"/>
                </a:lnTo>
                <a:lnTo>
                  <a:pt x="336" y="2084"/>
                </a:lnTo>
                <a:lnTo>
                  <a:pt x="596" y="2270"/>
                </a:lnTo>
                <a:lnTo>
                  <a:pt x="894" y="2419"/>
                </a:lnTo>
                <a:lnTo>
                  <a:pt x="1229" y="2456"/>
                </a:lnTo>
                <a:lnTo>
                  <a:pt x="1489" y="2419"/>
                </a:lnTo>
                <a:lnTo>
                  <a:pt x="1749" y="2344"/>
                </a:lnTo>
                <a:lnTo>
                  <a:pt x="2010" y="2195"/>
                </a:lnTo>
                <a:lnTo>
                  <a:pt x="2196" y="2009"/>
                </a:lnTo>
                <a:lnTo>
                  <a:pt x="1898" y="1675"/>
                </a:lnTo>
                <a:lnTo>
                  <a:pt x="1749" y="1786"/>
                </a:lnTo>
                <a:lnTo>
                  <a:pt x="1601" y="1898"/>
                </a:lnTo>
                <a:lnTo>
                  <a:pt x="1415" y="1935"/>
                </a:lnTo>
                <a:lnTo>
                  <a:pt x="1266" y="1972"/>
                </a:lnTo>
                <a:lnTo>
                  <a:pt x="1080" y="1935"/>
                </a:lnTo>
                <a:lnTo>
                  <a:pt x="894" y="1861"/>
                </a:lnTo>
                <a:lnTo>
                  <a:pt x="745" y="1749"/>
                </a:lnTo>
                <a:lnTo>
                  <a:pt x="633" y="1600"/>
                </a:lnTo>
                <a:lnTo>
                  <a:pt x="559" y="1414"/>
                </a:lnTo>
                <a:lnTo>
                  <a:pt x="559" y="1191"/>
                </a:lnTo>
                <a:lnTo>
                  <a:pt x="559" y="1005"/>
                </a:lnTo>
                <a:lnTo>
                  <a:pt x="633" y="819"/>
                </a:lnTo>
                <a:lnTo>
                  <a:pt x="745" y="670"/>
                </a:lnTo>
                <a:lnTo>
                  <a:pt x="894" y="558"/>
                </a:lnTo>
                <a:lnTo>
                  <a:pt x="1080" y="484"/>
                </a:lnTo>
                <a:lnTo>
                  <a:pt x="1266" y="447"/>
                </a:lnTo>
                <a:lnTo>
                  <a:pt x="1452" y="484"/>
                </a:lnTo>
                <a:lnTo>
                  <a:pt x="1601" y="558"/>
                </a:lnTo>
                <a:lnTo>
                  <a:pt x="1749" y="633"/>
                </a:lnTo>
                <a:lnTo>
                  <a:pt x="1898" y="782"/>
                </a:lnTo>
                <a:lnTo>
                  <a:pt x="2196" y="372"/>
                </a:lnTo>
                <a:lnTo>
                  <a:pt x="2010" y="224"/>
                </a:lnTo>
                <a:lnTo>
                  <a:pt x="1787" y="112"/>
                </a:lnTo>
                <a:lnTo>
                  <a:pt x="1526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733542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1005" y="447"/>
                </a:moveTo>
                <a:lnTo>
                  <a:pt x="1191" y="484"/>
                </a:lnTo>
                <a:lnTo>
                  <a:pt x="1340" y="596"/>
                </a:lnTo>
                <a:lnTo>
                  <a:pt x="1414" y="745"/>
                </a:lnTo>
                <a:lnTo>
                  <a:pt x="1452" y="931"/>
                </a:lnTo>
                <a:lnTo>
                  <a:pt x="1414" y="1154"/>
                </a:lnTo>
                <a:lnTo>
                  <a:pt x="1340" y="1303"/>
                </a:lnTo>
                <a:lnTo>
                  <a:pt x="1191" y="1414"/>
                </a:lnTo>
                <a:lnTo>
                  <a:pt x="1005" y="1451"/>
                </a:lnTo>
                <a:lnTo>
                  <a:pt x="819" y="1414"/>
                </a:lnTo>
                <a:lnTo>
                  <a:pt x="670" y="1303"/>
                </a:lnTo>
                <a:lnTo>
                  <a:pt x="559" y="1154"/>
                </a:lnTo>
                <a:lnTo>
                  <a:pt x="521" y="931"/>
                </a:lnTo>
                <a:lnTo>
                  <a:pt x="559" y="745"/>
                </a:lnTo>
                <a:lnTo>
                  <a:pt x="670" y="596"/>
                </a:lnTo>
                <a:lnTo>
                  <a:pt x="819" y="484"/>
                </a:lnTo>
                <a:lnTo>
                  <a:pt x="1005" y="447"/>
                </a:lnTo>
                <a:close/>
                <a:moveTo>
                  <a:pt x="1005" y="0"/>
                </a:moveTo>
                <a:lnTo>
                  <a:pt x="707" y="38"/>
                </a:lnTo>
                <a:lnTo>
                  <a:pt x="484" y="112"/>
                </a:lnTo>
                <a:lnTo>
                  <a:pt x="261" y="261"/>
                </a:lnTo>
                <a:lnTo>
                  <a:pt x="149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49" y="1414"/>
                </a:lnTo>
                <a:lnTo>
                  <a:pt x="261" y="1600"/>
                </a:lnTo>
                <a:lnTo>
                  <a:pt x="484" y="1749"/>
                </a:lnTo>
                <a:lnTo>
                  <a:pt x="707" y="1861"/>
                </a:lnTo>
                <a:lnTo>
                  <a:pt x="1266" y="1861"/>
                </a:lnTo>
                <a:lnTo>
                  <a:pt x="1489" y="1749"/>
                </a:lnTo>
                <a:lnTo>
                  <a:pt x="1712" y="1600"/>
                </a:lnTo>
                <a:lnTo>
                  <a:pt x="1861" y="1414"/>
                </a:lnTo>
                <a:lnTo>
                  <a:pt x="1935" y="1191"/>
                </a:lnTo>
                <a:lnTo>
                  <a:pt x="1973" y="931"/>
                </a:lnTo>
                <a:lnTo>
                  <a:pt x="1935" y="670"/>
                </a:lnTo>
                <a:lnTo>
                  <a:pt x="1861" y="447"/>
                </a:lnTo>
                <a:lnTo>
                  <a:pt x="1712" y="261"/>
                </a:lnTo>
                <a:lnTo>
                  <a:pt x="1489" y="112"/>
                </a:lnTo>
                <a:lnTo>
                  <a:pt x="1266" y="38"/>
                </a:lnTo>
                <a:lnTo>
                  <a:pt x="1005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7409248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1191" y="0"/>
                </a:moveTo>
                <a:lnTo>
                  <a:pt x="968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70" y="633"/>
                </a:lnTo>
                <a:lnTo>
                  <a:pt x="782" y="521"/>
                </a:lnTo>
                <a:lnTo>
                  <a:pt x="968" y="484"/>
                </a:lnTo>
                <a:lnTo>
                  <a:pt x="1117" y="521"/>
                </a:lnTo>
                <a:lnTo>
                  <a:pt x="1228" y="596"/>
                </a:lnTo>
                <a:lnTo>
                  <a:pt x="1303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61" y="1861"/>
                </a:lnTo>
                <a:lnTo>
                  <a:pt x="1861" y="707"/>
                </a:lnTo>
                <a:lnTo>
                  <a:pt x="1824" y="558"/>
                </a:lnTo>
                <a:lnTo>
                  <a:pt x="1786" y="410"/>
                </a:lnTo>
                <a:lnTo>
                  <a:pt x="1749" y="298"/>
                </a:lnTo>
                <a:lnTo>
                  <a:pt x="1675" y="186"/>
                </a:lnTo>
                <a:lnTo>
                  <a:pt x="1563" y="112"/>
                </a:lnTo>
                <a:lnTo>
                  <a:pt x="1451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48307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0" y="38"/>
                </a:lnTo>
                <a:lnTo>
                  <a:pt x="782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58" y="782"/>
                </a:lnTo>
                <a:lnTo>
                  <a:pt x="633" y="633"/>
                </a:lnTo>
                <a:lnTo>
                  <a:pt x="744" y="521"/>
                </a:lnTo>
                <a:lnTo>
                  <a:pt x="930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2" y="856"/>
                </a:lnTo>
                <a:lnTo>
                  <a:pt x="1302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823" y="558"/>
                </a:lnTo>
                <a:lnTo>
                  <a:pt x="1786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7550944" y="4823212"/>
            <a:ext cx="59552" cy="59552"/>
          </a:xfrm>
          <a:custGeom>
            <a:avLst/>
            <a:gdLst/>
            <a:ahLst/>
            <a:cxnLst/>
            <a:rect l="0" t="0" r="0" b="0"/>
            <a:pathLst>
              <a:path w="1861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6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6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77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60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7616416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0" y="670"/>
                </a:lnTo>
                <a:lnTo>
                  <a:pt x="0" y="931"/>
                </a:lnTo>
                <a:lnTo>
                  <a:pt x="0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31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21" y="1154"/>
                </a:lnTo>
                <a:lnTo>
                  <a:pt x="521" y="931"/>
                </a:lnTo>
                <a:lnTo>
                  <a:pt x="521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79" y="447"/>
                </a:lnTo>
                <a:lnTo>
                  <a:pt x="1191" y="484"/>
                </a:lnTo>
                <a:lnTo>
                  <a:pt x="1265" y="558"/>
                </a:lnTo>
                <a:lnTo>
                  <a:pt x="1377" y="633"/>
                </a:lnTo>
                <a:lnTo>
                  <a:pt x="1712" y="372"/>
                </a:lnTo>
                <a:lnTo>
                  <a:pt x="1563" y="224"/>
                </a:lnTo>
                <a:lnTo>
                  <a:pt x="1377" y="112"/>
                </a:lnTo>
                <a:lnTo>
                  <a:pt x="1154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7677120" y="4810124"/>
            <a:ext cx="41728" cy="72640"/>
          </a:xfrm>
          <a:custGeom>
            <a:avLst/>
            <a:gdLst/>
            <a:ahLst/>
            <a:cxnLst/>
            <a:rect l="0" t="0" r="0" b="0"/>
            <a:pathLst>
              <a:path w="1304" h="2270" extrusionOk="0">
                <a:moveTo>
                  <a:pt x="261" y="0"/>
                </a:moveTo>
                <a:lnTo>
                  <a:pt x="261" y="521"/>
                </a:lnTo>
                <a:lnTo>
                  <a:pt x="1" y="521"/>
                </a:lnTo>
                <a:lnTo>
                  <a:pt x="1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9" y="1972"/>
                </a:lnTo>
                <a:lnTo>
                  <a:pt x="336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20" y="2270"/>
                </a:lnTo>
                <a:lnTo>
                  <a:pt x="1080" y="2270"/>
                </a:lnTo>
                <a:lnTo>
                  <a:pt x="1303" y="2158"/>
                </a:lnTo>
                <a:lnTo>
                  <a:pt x="1192" y="1786"/>
                </a:lnTo>
                <a:lnTo>
                  <a:pt x="1043" y="1823"/>
                </a:lnTo>
                <a:lnTo>
                  <a:pt x="931" y="1860"/>
                </a:lnTo>
                <a:lnTo>
                  <a:pt x="857" y="1823"/>
                </a:lnTo>
                <a:lnTo>
                  <a:pt x="820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6" y="893"/>
                </a:lnTo>
                <a:lnTo>
                  <a:pt x="1266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7723584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930" y="372"/>
                </a:moveTo>
                <a:lnTo>
                  <a:pt x="1116" y="410"/>
                </a:lnTo>
                <a:lnTo>
                  <a:pt x="1228" y="484"/>
                </a:lnTo>
                <a:lnTo>
                  <a:pt x="1302" y="633"/>
                </a:lnTo>
                <a:lnTo>
                  <a:pt x="1339" y="782"/>
                </a:lnTo>
                <a:lnTo>
                  <a:pt x="521" y="782"/>
                </a:lnTo>
                <a:lnTo>
                  <a:pt x="558" y="633"/>
                </a:lnTo>
                <a:lnTo>
                  <a:pt x="670" y="484"/>
                </a:lnTo>
                <a:lnTo>
                  <a:pt x="781" y="410"/>
                </a:lnTo>
                <a:lnTo>
                  <a:pt x="930" y="372"/>
                </a:lnTo>
                <a:close/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377" y="1786"/>
                </a:lnTo>
                <a:lnTo>
                  <a:pt x="1563" y="1675"/>
                </a:lnTo>
                <a:lnTo>
                  <a:pt x="1749" y="1563"/>
                </a:lnTo>
                <a:lnTo>
                  <a:pt x="1451" y="1265"/>
                </a:lnTo>
                <a:lnTo>
                  <a:pt x="1339" y="1340"/>
                </a:lnTo>
                <a:lnTo>
                  <a:pt x="1228" y="1414"/>
                </a:lnTo>
                <a:lnTo>
                  <a:pt x="1116" y="1451"/>
                </a:lnTo>
                <a:lnTo>
                  <a:pt x="819" y="1451"/>
                </a:lnTo>
                <a:lnTo>
                  <a:pt x="707" y="1377"/>
                </a:lnTo>
                <a:lnTo>
                  <a:pt x="595" y="1265"/>
                </a:lnTo>
                <a:lnTo>
                  <a:pt x="521" y="1079"/>
                </a:lnTo>
                <a:lnTo>
                  <a:pt x="1823" y="1079"/>
                </a:lnTo>
                <a:lnTo>
                  <a:pt x="1823" y="968"/>
                </a:lnTo>
                <a:lnTo>
                  <a:pt x="1823" y="745"/>
                </a:lnTo>
                <a:lnTo>
                  <a:pt x="1786" y="558"/>
                </a:lnTo>
                <a:lnTo>
                  <a:pt x="1712" y="410"/>
                </a:lnTo>
                <a:lnTo>
                  <a:pt x="1600" y="261"/>
                </a:lnTo>
                <a:lnTo>
                  <a:pt x="1488" y="149"/>
                </a:lnTo>
                <a:lnTo>
                  <a:pt x="1339" y="75"/>
                </a:lnTo>
                <a:lnTo>
                  <a:pt x="1153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787872" y="4801772"/>
            <a:ext cx="63136" cy="80992"/>
          </a:xfrm>
          <a:custGeom>
            <a:avLst/>
            <a:gdLst/>
            <a:ahLst/>
            <a:cxnLst/>
            <a:rect l="0" t="0" r="0" b="0"/>
            <a:pathLst>
              <a:path w="1973" h="2531" extrusionOk="0">
                <a:moveTo>
                  <a:pt x="1005" y="1117"/>
                </a:moveTo>
                <a:lnTo>
                  <a:pt x="1191" y="1154"/>
                </a:lnTo>
                <a:lnTo>
                  <a:pt x="1340" y="1266"/>
                </a:lnTo>
                <a:lnTo>
                  <a:pt x="1414" y="1415"/>
                </a:lnTo>
                <a:lnTo>
                  <a:pt x="1451" y="1601"/>
                </a:lnTo>
                <a:lnTo>
                  <a:pt x="1414" y="1824"/>
                </a:lnTo>
                <a:lnTo>
                  <a:pt x="1340" y="1973"/>
                </a:lnTo>
                <a:lnTo>
                  <a:pt x="1191" y="2084"/>
                </a:lnTo>
                <a:lnTo>
                  <a:pt x="1005" y="2121"/>
                </a:lnTo>
                <a:lnTo>
                  <a:pt x="819" y="2084"/>
                </a:lnTo>
                <a:lnTo>
                  <a:pt x="670" y="1973"/>
                </a:lnTo>
                <a:lnTo>
                  <a:pt x="558" y="1824"/>
                </a:lnTo>
                <a:lnTo>
                  <a:pt x="558" y="1601"/>
                </a:lnTo>
                <a:lnTo>
                  <a:pt x="558" y="1415"/>
                </a:lnTo>
                <a:lnTo>
                  <a:pt x="670" y="1266"/>
                </a:lnTo>
                <a:lnTo>
                  <a:pt x="819" y="1154"/>
                </a:lnTo>
                <a:lnTo>
                  <a:pt x="1005" y="1117"/>
                </a:lnTo>
                <a:close/>
                <a:moveTo>
                  <a:pt x="1451" y="1"/>
                </a:moveTo>
                <a:lnTo>
                  <a:pt x="1451" y="968"/>
                </a:lnTo>
                <a:lnTo>
                  <a:pt x="1340" y="819"/>
                </a:lnTo>
                <a:lnTo>
                  <a:pt x="1228" y="745"/>
                </a:lnTo>
                <a:lnTo>
                  <a:pt x="1042" y="670"/>
                </a:lnTo>
                <a:lnTo>
                  <a:pt x="856" y="670"/>
                </a:lnTo>
                <a:lnTo>
                  <a:pt x="633" y="708"/>
                </a:lnTo>
                <a:lnTo>
                  <a:pt x="409" y="782"/>
                </a:lnTo>
                <a:lnTo>
                  <a:pt x="261" y="931"/>
                </a:lnTo>
                <a:lnTo>
                  <a:pt x="112" y="1117"/>
                </a:lnTo>
                <a:lnTo>
                  <a:pt x="37" y="1340"/>
                </a:lnTo>
                <a:lnTo>
                  <a:pt x="0" y="1601"/>
                </a:lnTo>
                <a:lnTo>
                  <a:pt x="37" y="1861"/>
                </a:lnTo>
                <a:lnTo>
                  <a:pt x="112" y="2084"/>
                </a:lnTo>
                <a:lnTo>
                  <a:pt x="261" y="2270"/>
                </a:lnTo>
                <a:lnTo>
                  <a:pt x="409" y="2419"/>
                </a:lnTo>
                <a:lnTo>
                  <a:pt x="633" y="2531"/>
                </a:lnTo>
                <a:lnTo>
                  <a:pt x="1042" y="2531"/>
                </a:lnTo>
                <a:lnTo>
                  <a:pt x="1228" y="2456"/>
                </a:lnTo>
                <a:lnTo>
                  <a:pt x="1340" y="2382"/>
                </a:lnTo>
                <a:lnTo>
                  <a:pt x="1451" y="2270"/>
                </a:lnTo>
                <a:lnTo>
                  <a:pt x="1451" y="2531"/>
                </a:lnTo>
                <a:lnTo>
                  <a:pt x="1972" y="2531"/>
                </a:lnTo>
                <a:lnTo>
                  <a:pt x="1972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885504" y="4806540"/>
            <a:ext cx="83360" cy="76224"/>
          </a:xfrm>
          <a:custGeom>
            <a:avLst/>
            <a:gdLst/>
            <a:ahLst/>
            <a:cxnLst/>
            <a:rect l="0" t="0" r="0" b="0"/>
            <a:pathLst>
              <a:path w="2605" h="2382" extrusionOk="0">
                <a:moveTo>
                  <a:pt x="1302" y="559"/>
                </a:moveTo>
                <a:lnTo>
                  <a:pt x="1674" y="1489"/>
                </a:lnTo>
                <a:lnTo>
                  <a:pt x="893" y="1489"/>
                </a:lnTo>
                <a:lnTo>
                  <a:pt x="1302" y="559"/>
                </a:lnTo>
                <a:close/>
                <a:moveTo>
                  <a:pt x="1042" y="0"/>
                </a:moveTo>
                <a:lnTo>
                  <a:pt x="0" y="2382"/>
                </a:lnTo>
                <a:lnTo>
                  <a:pt x="558" y="2382"/>
                </a:lnTo>
                <a:lnTo>
                  <a:pt x="744" y="1898"/>
                </a:lnTo>
                <a:lnTo>
                  <a:pt x="1823" y="1898"/>
                </a:lnTo>
                <a:lnTo>
                  <a:pt x="2009" y="2382"/>
                </a:lnTo>
                <a:lnTo>
                  <a:pt x="2605" y="2382"/>
                </a:lnTo>
                <a:lnTo>
                  <a:pt x="160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7968832" y="4823212"/>
            <a:ext cx="56000" cy="59552"/>
          </a:xfrm>
          <a:custGeom>
            <a:avLst/>
            <a:gdLst/>
            <a:ahLst/>
            <a:cxnLst/>
            <a:rect l="0" t="0" r="0" b="0"/>
            <a:pathLst>
              <a:path w="1750" h="1861" extrusionOk="0">
                <a:moveTo>
                  <a:pt x="931" y="0"/>
                </a:moveTo>
                <a:lnTo>
                  <a:pt x="670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1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5" y="1786"/>
                </a:lnTo>
                <a:lnTo>
                  <a:pt x="1601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3" y="1303"/>
                </a:lnTo>
                <a:lnTo>
                  <a:pt x="1191" y="1377"/>
                </a:lnTo>
                <a:lnTo>
                  <a:pt x="1080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9" y="1154"/>
                </a:lnTo>
                <a:lnTo>
                  <a:pt x="522" y="931"/>
                </a:lnTo>
                <a:lnTo>
                  <a:pt x="559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lnTo>
                  <a:pt x="1080" y="447"/>
                </a:lnTo>
                <a:lnTo>
                  <a:pt x="1191" y="484"/>
                </a:lnTo>
                <a:lnTo>
                  <a:pt x="1303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1" y="224"/>
                </a:lnTo>
                <a:lnTo>
                  <a:pt x="1415" y="112"/>
                </a:lnTo>
                <a:lnTo>
                  <a:pt x="1191" y="38"/>
                </a:lnTo>
                <a:lnTo>
                  <a:pt x="93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8028384" y="4823212"/>
            <a:ext cx="55968" cy="59552"/>
          </a:xfrm>
          <a:custGeom>
            <a:avLst/>
            <a:gdLst/>
            <a:ahLst/>
            <a:cxnLst/>
            <a:rect l="0" t="0" r="0" b="0"/>
            <a:pathLst>
              <a:path w="1749" h="1861" extrusionOk="0">
                <a:moveTo>
                  <a:pt x="930" y="0"/>
                </a:moveTo>
                <a:lnTo>
                  <a:pt x="670" y="38"/>
                </a:lnTo>
                <a:lnTo>
                  <a:pt x="447" y="112"/>
                </a:lnTo>
                <a:lnTo>
                  <a:pt x="260" y="261"/>
                </a:lnTo>
                <a:lnTo>
                  <a:pt x="112" y="447"/>
                </a:lnTo>
                <a:lnTo>
                  <a:pt x="37" y="670"/>
                </a:lnTo>
                <a:lnTo>
                  <a:pt x="0" y="931"/>
                </a:lnTo>
                <a:lnTo>
                  <a:pt x="37" y="1191"/>
                </a:lnTo>
                <a:lnTo>
                  <a:pt x="112" y="1414"/>
                </a:lnTo>
                <a:lnTo>
                  <a:pt x="260" y="1600"/>
                </a:lnTo>
                <a:lnTo>
                  <a:pt x="447" y="1749"/>
                </a:lnTo>
                <a:lnTo>
                  <a:pt x="670" y="1861"/>
                </a:lnTo>
                <a:lnTo>
                  <a:pt x="1191" y="1861"/>
                </a:lnTo>
                <a:lnTo>
                  <a:pt x="1414" y="1786"/>
                </a:lnTo>
                <a:lnTo>
                  <a:pt x="1600" y="1637"/>
                </a:lnTo>
                <a:lnTo>
                  <a:pt x="1749" y="1451"/>
                </a:lnTo>
                <a:lnTo>
                  <a:pt x="1377" y="1228"/>
                </a:lnTo>
                <a:lnTo>
                  <a:pt x="1302" y="1303"/>
                </a:lnTo>
                <a:lnTo>
                  <a:pt x="1191" y="1377"/>
                </a:lnTo>
                <a:lnTo>
                  <a:pt x="1079" y="1414"/>
                </a:lnTo>
                <a:lnTo>
                  <a:pt x="967" y="1451"/>
                </a:lnTo>
                <a:lnTo>
                  <a:pt x="781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1" y="484"/>
                </a:lnTo>
                <a:lnTo>
                  <a:pt x="967" y="447"/>
                </a:lnTo>
                <a:lnTo>
                  <a:pt x="1079" y="447"/>
                </a:lnTo>
                <a:lnTo>
                  <a:pt x="1191" y="484"/>
                </a:lnTo>
                <a:lnTo>
                  <a:pt x="1302" y="558"/>
                </a:lnTo>
                <a:lnTo>
                  <a:pt x="1377" y="633"/>
                </a:lnTo>
                <a:lnTo>
                  <a:pt x="1749" y="372"/>
                </a:lnTo>
                <a:lnTo>
                  <a:pt x="1600" y="224"/>
                </a:lnTo>
                <a:lnTo>
                  <a:pt x="1414" y="112"/>
                </a:lnTo>
                <a:lnTo>
                  <a:pt x="1191" y="38"/>
                </a:lnTo>
                <a:lnTo>
                  <a:pt x="930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8087904" y="4823212"/>
            <a:ext cx="63136" cy="59552"/>
          </a:xfrm>
          <a:custGeom>
            <a:avLst/>
            <a:gdLst/>
            <a:ahLst/>
            <a:cxnLst/>
            <a:rect l="0" t="0" r="0" b="0"/>
            <a:pathLst>
              <a:path w="1973" h="1861" extrusionOk="0">
                <a:moveTo>
                  <a:pt x="968" y="447"/>
                </a:moveTo>
                <a:lnTo>
                  <a:pt x="1154" y="484"/>
                </a:lnTo>
                <a:lnTo>
                  <a:pt x="1303" y="596"/>
                </a:lnTo>
                <a:lnTo>
                  <a:pt x="1414" y="745"/>
                </a:lnTo>
                <a:lnTo>
                  <a:pt x="1451" y="931"/>
                </a:lnTo>
                <a:lnTo>
                  <a:pt x="1414" y="1154"/>
                </a:lnTo>
                <a:lnTo>
                  <a:pt x="1303" y="1303"/>
                </a:lnTo>
                <a:lnTo>
                  <a:pt x="1154" y="1414"/>
                </a:lnTo>
                <a:lnTo>
                  <a:pt x="968" y="1451"/>
                </a:lnTo>
                <a:lnTo>
                  <a:pt x="782" y="1414"/>
                </a:lnTo>
                <a:lnTo>
                  <a:pt x="633" y="1303"/>
                </a:lnTo>
                <a:lnTo>
                  <a:pt x="558" y="1154"/>
                </a:lnTo>
                <a:lnTo>
                  <a:pt x="521" y="931"/>
                </a:lnTo>
                <a:lnTo>
                  <a:pt x="558" y="745"/>
                </a:lnTo>
                <a:lnTo>
                  <a:pt x="633" y="596"/>
                </a:lnTo>
                <a:lnTo>
                  <a:pt x="782" y="484"/>
                </a:lnTo>
                <a:lnTo>
                  <a:pt x="968" y="447"/>
                </a:lnTo>
                <a:close/>
                <a:moveTo>
                  <a:pt x="968" y="0"/>
                </a:moveTo>
                <a:lnTo>
                  <a:pt x="707" y="38"/>
                </a:lnTo>
                <a:lnTo>
                  <a:pt x="447" y="112"/>
                </a:lnTo>
                <a:lnTo>
                  <a:pt x="261" y="261"/>
                </a:lnTo>
                <a:lnTo>
                  <a:pt x="112" y="447"/>
                </a:lnTo>
                <a:lnTo>
                  <a:pt x="38" y="670"/>
                </a:lnTo>
                <a:lnTo>
                  <a:pt x="0" y="931"/>
                </a:lnTo>
                <a:lnTo>
                  <a:pt x="38" y="1191"/>
                </a:lnTo>
                <a:lnTo>
                  <a:pt x="112" y="1414"/>
                </a:lnTo>
                <a:lnTo>
                  <a:pt x="261" y="1600"/>
                </a:lnTo>
                <a:lnTo>
                  <a:pt x="447" y="1749"/>
                </a:lnTo>
                <a:lnTo>
                  <a:pt x="707" y="1861"/>
                </a:lnTo>
                <a:lnTo>
                  <a:pt x="1265" y="1861"/>
                </a:lnTo>
                <a:lnTo>
                  <a:pt x="1489" y="1749"/>
                </a:lnTo>
                <a:lnTo>
                  <a:pt x="1675" y="1600"/>
                </a:lnTo>
                <a:lnTo>
                  <a:pt x="1824" y="1414"/>
                </a:lnTo>
                <a:lnTo>
                  <a:pt x="1935" y="1191"/>
                </a:lnTo>
                <a:lnTo>
                  <a:pt x="1972" y="931"/>
                </a:lnTo>
                <a:lnTo>
                  <a:pt x="1935" y="670"/>
                </a:lnTo>
                <a:lnTo>
                  <a:pt x="1824" y="447"/>
                </a:lnTo>
                <a:lnTo>
                  <a:pt x="1675" y="261"/>
                </a:lnTo>
                <a:lnTo>
                  <a:pt x="1489" y="112"/>
                </a:lnTo>
                <a:lnTo>
                  <a:pt x="1265" y="38"/>
                </a:lnTo>
                <a:lnTo>
                  <a:pt x="968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8160544" y="4824396"/>
            <a:ext cx="57152" cy="58368"/>
          </a:xfrm>
          <a:custGeom>
            <a:avLst/>
            <a:gdLst/>
            <a:ahLst/>
            <a:cxnLst/>
            <a:rect l="0" t="0" r="0" b="0"/>
            <a:pathLst>
              <a:path w="1786" h="1824" extrusionOk="0">
                <a:moveTo>
                  <a:pt x="0" y="1"/>
                </a:moveTo>
                <a:lnTo>
                  <a:pt x="0" y="1117"/>
                </a:lnTo>
                <a:lnTo>
                  <a:pt x="0" y="1303"/>
                </a:lnTo>
                <a:lnTo>
                  <a:pt x="37" y="1414"/>
                </a:lnTo>
                <a:lnTo>
                  <a:pt x="74" y="1563"/>
                </a:lnTo>
                <a:lnTo>
                  <a:pt x="149" y="1638"/>
                </a:lnTo>
                <a:lnTo>
                  <a:pt x="260" y="1749"/>
                </a:lnTo>
                <a:lnTo>
                  <a:pt x="372" y="1787"/>
                </a:lnTo>
                <a:lnTo>
                  <a:pt x="521" y="1824"/>
                </a:lnTo>
                <a:lnTo>
                  <a:pt x="856" y="1824"/>
                </a:lnTo>
                <a:lnTo>
                  <a:pt x="1005" y="1749"/>
                </a:lnTo>
                <a:lnTo>
                  <a:pt x="1153" y="1638"/>
                </a:lnTo>
                <a:lnTo>
                  <a:pt x="1265" y="1489"/>
                </a:lnTo>
                <a:lnTo>
                  <a:pt x="1265" y="1824"/>
                </a:lnTo>
                <a:lnTo>
                  <a:pt x="1786" y="1824"/>
                </a:lnTo>
                <a:lnTo>
                  <a:pt x="1786" y="1"/>
                </a:lnTo>
                <a:lnTo>
                  <a:pt x="1265" y="1"/>
                </a:lnTo>
                <a:lnTo>
                  <a:pt x="1265" y="894"/>
                </a:lnTo>
                <a:lnTo>
                  <a:pt x="1228" y="1080"/>
                </a:lnTo>
                <a:lnTo>
                  <a:pt x="1153" y="1228"/>
                </a:lnTo>
                <a:lnTo>
                  <a:pt x="1005" y="1340"/>
                </a:lnTo>
                <a:lnTo>
                  <a:pt x="707" y="1340"/>
                </a:lnTo>
                <a:lnTo>
                  <a:pt x="595" y="1266"/>
                </a:lnTo>
                <a:lnTo>
                  <a:pt x="521" y="1154"/>
                </a:lnTo>
                <a:lnTo>
                  <a:pt x="521" y="968"/>
                </a:lnTo>
                <a:lnTo>
                  <a:pt x="521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8234336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5" y="75"/>
                </a:lnTo>
                <a:lnTo>
                  <a:pt x="633" y="186"/>
                </a:lnTo>
                <a:lnTo>
                  <a:pt x="522" y="335"/>
                </a:lnTo>
                <a:lnTo>
                  <a:pt x="522" y="38"/>
                </a:lnTo>
                <a:lnTo>
                  <a:pt x="1" y="38"/>
                </a:lnTo>
                <a:lnTo>
                  <a:pt x="1" y="1861"/>
                </a:lnTo>
                <a:lnTo>
                  <a:pt x="522" y="1861"/>
                </a:lnTo>
                <a:lnTo>
                  <a:pt x="522" y="968"/>
                </a:lnTo>
                <a:lnTo>
                  <a:pt x="522" y="782"/>
                </a:lnTo>
                <a:lnTo>
                  <a:pt x="633" y="633"/>
                </a:lnTo>
                <a:lnTo>
                  <a:pt x="745" y="521"/>
                </a:lnTo>
                <a:lnTo>
                  <a:pt x="931" y="484"/>
                </a:lnTo>
                <a:lnTo>
                  <a:pt x="1080" y="521"/>
                </a:lnTo>
                <a:lnTo>
                  <a:pt x="1191" y="596"/>
                </a:lnTo>
                <a:lnTo>
                  <a:pt x="1266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4" y="1861"/>
                </a:lnTo>
                <a:lnTo>
                  <a:pt x="1824" y="707"/>
                </a:lnTo>
                <a:lnTo>
                  <a:pt x="1787" y="558"/>
                </a:lnTo>
                <a:lnTo>
                  <a:pt x="1750" y="410"/>
                </a:lnTo>
                <a:lnTo>
                  <a:pt x="1712" y="298"/>
                </a:lnTo>
                <a:lnTo>
                  <a:pt x="1638" y="186"/>
                </a:lnTo>
                <a:lnTo>
                  <a:pt x="1526" y="112"/>
                </a:lnTo>
                <a:lnTo>
                  <a:pt x="1415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301024" y="4810124"/>
            <a:ext cx="41696" cy="72640"/>
          </a:xfrm>
          <a:custGeom>
            <a:avLst/>
            <a:gdLst/>
            <a:ahLst/>
            <a:cxnLst/>
            <a:rect l="0" t="0" r="0" b="0"/>
            <a:pathLst>
              <a:path w="1303" h="2270" extrusionOk="0">
                <a:moveTo>
                  <a:pt x="261" y="0"/>
                </a:moveTo>
                <a:lnTo>
                  <a:pt x="261" y="521"/>
                </a:lnTo>
                <a:lnTo>
                  <a:pt x="0" y="521"/>
                </a:lnTo>
                <a:lnTo>
                  <a:pt x="0" y="856"/>
                </a:lnTo>
                <a:lnTo>
                  <a:pt x="261" y="856"/>
                </a:lnTo>
                <a:lnTo>
                  <a:pt x="261" y="1712"/>
                </a:lnTo>
                <a:lnTo>
                  <a:pt x="261" y="1860"/>
                </a:lnTo>
                <a:lnTo>
                  <a:pt x="298" y="1972"/>
                </a:lnTo>
                <a:lnTo>
                  <a:pt x="335" y="2046"/>
                </a:lnTo>
                <a:lnTo>
                  <a:pt x="410" y="2158"/>
                </a:lnTo>
                <a:lnTo>
                  <a:pt x="596" y="2233"/>
                </a:lnTo>
                <a:lnTo>
                  <a:pt x="856" y="2270"/>
                </a:lnTo>
                <a:lnTo>
                  <a:pt x="1079" y="2270"/>
                </a:lnTo>
                <a:lnTo>
                  <a:pt x="1303" y="2158"/>
                </a:lnTo>
                <a:lnTo>
                  <a:pt x="1191" y="1786"/>
                </a:lnTo>
                <a:lnTo>
                  <a:pt x="1079" y="1823"/>
                </a:lnTo>
                <a:lnTo>
                  <a:pt x="968" y="1860"/>
                </a:lnTo>
                <a:lnTo>
                  <a:pt x="893" y="1823"/>
                </a:lnTo>
                <a:lnTo>
                  <a:pt x="819" y="1786"/>
                </a:lnTo>
                <a:lnTo>
                  <a:pt x="782" y="1712"/>
                </a:lnTo>
                <a:lnTo>
                  <a:pt x="782" y="1637"/>
                </a:lnTo>
                <a:lnTo>
                  <a:pt x="782" y="893"/>
                </a:lnTo>
                <a:lnTo>
                  <a:pt x="1265" y="893"/>
                </a:lnTo>
                <a:lnTo>
                  <a:pt x="1265" y="521"/>
                </a:lnTo>
                <a:lnTo>
                  <a:pt x="782" y="521"/>
                </a:lnTo>
                <a:lnTo>
                  <a:pt x="782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8352224" y="4798220"/>
            <a:ext cx="19072" cy="84544"/>
          </a:xfrm>
          <a:custGeom>
            <a:avLst/>
            <a:gdLst/>
            <a:ahLst/>
            <a:cxnLst/>
            <a:rect l="0" t="0" r="0" b="0"/>
            <a:pathLst>
              <a:path w="596" h="2642" extrusionOk="0">
                <a:moveTo>
                  <a:pt x="186" y="0"/>
                </a:moveTo>
                <a:lnTo>
                  <a:pt x="75" y="74"/>
                </a:lnTo>
                <a:lnTo>
                  <a:pt x="38" y="149"/>
                </a:lnTo>
                <a:lnTo>
                  <a:pt x="0" y="298"/>
                </a:lnTo>
                <a:lnTo>
                  <a:pt x="38" y="409"/>
                </a:lnTo>
                <a:lnTo>
                  <a:pt x="75" y="484"/>
                </a:lnTo>
                <a:lnTo>
                  <a:pt x="186" y="558"/>
                </a:lnTo>
                <a:lnTo>
                  <a:pt x="410" y="558"/>
                </a:lnTo>
                <a:lnTo>
                  <a:pt x="484" y="484"/>
                </a:lnTo>
                <a:lnTo>
                  <a:pt x="558" y="409"/>
                </a:lnTo>
                <a:lnTo>
                  <a:pt x="596" y="298"/>
                </a:lnTo>
                <a:lnTo>
                  <a:pt x="558" y="149"/>
                </a:lnTo>
                <a:lnTo>
                  <a:pt x="484" y="74"/>
                </a:lnTo>
                <a:lnTo>
                  <a:pt x="410" y="0"/>
                </a:lnTo>
                <a:close/>
                <a:moveTo>
                  <a:pt x="38" y="819"/>
                </a:moveTo>
                <a:lnTo>
                  <a:pt x="38" y="2642"/>
                </a:lnTo>
                <a:lnTo>
                  <a:pt x="558" y="2642"/>
                </a:lnTo>
                <a:lnTo>
                  <a:pt x="558" y="819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8386752" y="4823212"/>
            <a:ext cx="58368" cy="59552"/>
          </a:xfrm>
          <a:custGeom>
            <a:avLst/>
            <a:gdLst/>
            <a:ahLst/>
            <a:cxnLst/>
            <a:rect l="0" t="0" r="0" b="0"/>
            <a:pathLst>
              <a:path w="1824" h="1861" extrusionOk="0">
                <a:moveTo>
                  <a:pt x="1154" y="0"/>
                </a:moveTo>
                <a:lnTo>
                  <a:pt x="931" y="38"/>
                </a:lnTo>
                <a:lnTo>
                  <a:pt x="744" y="75"/>
                </a:lnTo>
                <a:lnTo>
                  <a:pt x="633" y="186"/>
                </a:lnTo>
                <a:lnTo>
                  <a:pt x="521" y="335"/>
                </a:lnTo>
                <a:lnTo>
                  <a:pt x="521" y="38"/>
                </a:lnTo>
                <a:lnTo>
                  <a:pt x="0" y="38"/>
                </a:lnTo>
                <a:lnTo>
                  <a:pt x="0" y="1861"/>
                </a:lnTo>
                <a:lnTo>
                  <a:pt x="521" y="1861"/>
                </a:lnTo>
                <a:lnTo>
                  <a:pt x="521" y="968"/>
                </a:lnTo>
                <a:lnTo>
                  <a:pt x="521" y="782"/>
                </a:lnTo>
                <a:lnTo>
                  <a:pt x="633" y="633"/>
                </a:lnTo>
                <a:lnTo>
                  <a:pt x="744" y="521"/>
                </a:lnTo>
                <a:lnTo>
                  <a:pt x="931" y="484"/>
                </a:lnTo>
                <a:lnTo>
                  <a:pt x="1079" y="521"/>
                </a:lnTo>
                <a:lnTo>
                  <a:pt x="1191" y="596"/>
                </a:lnTo>
                <a:lnTo>
                  <a:pt x="1265" y="707"/>
                </a:lnTo>
                <a:lnTo>
                  <a:pt x="1303" y="856"/>
                </a:lnTo>
                <a:lnTo>
                  <a:pt x="1303" y="1861"/>
                </a:lnTo>
                <a:lnTo>
                  <a:pt x="1823" y="1861"/>
                </a:lnTo>
                <a:lnTo>
                  <a:pt x="1823" y="707"/>
                </a:lnTo>
                <a:lnTo>
                  <a:pt x="1786" y="558"/>
                </a:lnTo>
                <a:lnTo>
                  <a:pt x="1749" y="410"/>
                </a:lnTo>
                <a:lnTo>
                  <a:pt x="1712" y="298"/>
                </a:lnTo>
                <a:lnTo>
                  <a:pt x="1637" y="186"/>
                </a:lnTo>
                <a:lnTo>
                  <a:pt x="1526" y="112"/>
                </a:lnTo>
                <a:lnTo>
                  <a:pt x="1414" y="38"/>
                </a:lnTo>
                <a:lnTo>
                  <a:pt x="1303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8454624" y="4823212"/>
            <a:ext cx="59552" cy="80992"/>
          </a:xfrm>
          <a:custGeom>
            <a:avLst/>
            <a:gdLst/>
            <a:ahLst/>
            <a:cxnLst/>
            <a:rect l="0" t="0" r="0" b="0"/>
            <a:pathLst>
              <a:path w="1861" h="2531" extrusionOk="0">
                <a:moveTo>
                  <a:pt x="893" y="410"/>
                </a:moveTo>
                <a:lnTo>
                  <a:pt x="1079" y="447"/>
                </a:lnTo>
                <a:lnTo>
                  <a:pt x="1228" y="558"/>
                </a:lnTo>
                <a:lnTo>
                  <a:pt x="1302" y="707"/>
                </a:lnTo>
                <a:lnTo>
                  <a:pt x="1340" y="893"/>
                </a:lnTo>
                <a:lnTo>
                  <a:pt x="1302" y="1079"/>
                </a:lnTo>
                <a:lnTo>
                  <a:pt x="1228" y="1228"/>
                </a:lnTo>
                <a:lnTo>
                  <a:pt x="1079" y="1340"/>
                </a:lnTo>
                <a:lnTo>
                  <a:pt x="893" y="1377"/>
                </a:lnTo>
                <a:lnTo>
                  <a:pt x="744" y="1340"/>
                </a:lnTo>
                <a:lnTo>
                  <a:pt x="595" y="1228"/>
                </a:lnTo>
                <a:lnTo>
                  <a:pt x="521" y="1079"/>
                </a:lnTo>
                <a:lnTo>
                  <a:pt x="484" y="893"/>
                </a:lnTo>
                <a:lnTo>
                  <a:pt x="521" y="707"/>
                </a:lnTo>
                <a:lnTo>
                  <a:pt x="595" y="558"/>
                </a:lnTo>
                <a:lnTo>
                  <a:pt x="744" y="447"/>
                </a:lnTo>
                <a:lnTo>
                  <a:pt x="893" y="410"/>
                </a:lnTo>
                <a:close/>
                <a:moveTo>
                  <a:pt x="781" y="0"/>
                </a:moveTo>
                <a:lnTo>
                  <a:pt x="558" y="38"/>
                </a:lnTo>
                <a:lnTo>
                  <a:pt x="372" y="112"/>
                </a:lnTo>
                <a:lnTo>
                  <a:pt x="223" y="261"/>
                </a:lnTo>
                <a:lnTo>
                  <a:pt x="75" y="410"/>
                </a:lnTo>
                <a:lnTo>
                  <a:pt x="0" y="633"/>
                </a:lnTo>
                <a:lnTo>
                  <a:pt x="0" y="856"/>
                </a:lnTo>
                <a:lnTo>
                  <a:pt x="0" y="1117"/>
                </a:lnTo>
                <a:lnTo>
                  <a:pt x="75" y="1340"/>
                </a:lnTo>
                <a:lnTo>
                  <a:pt x="223" y="1526"/>
                </a:lnTo>
                <a:lnTo>
                  <a:pt x="372" y="1637"/>
                </a:lnTo>
                <a:lnTo>
                  <a:pt x="558" y="1749"/>
                </a:lnTo>
                <a:lnTo>
                  <a:pt x="968" y="1749"/>
                </a:lnTo>
                <a:lnTo>
                  <a:pt x="1116" y="1675"/>
                </a:lnTo>
                <a:lnTo>
                  <a:pt x="1228" y="1600"/>
                </a:lnTo>
                <a:lnTo>
                  <a:pt x="1340" y="1489"/>
                </a:lnTo>
                <a:lnTo>
                  <a:pt x="1340" y="1712"/>
                </a:lnTo>
                <a:lnTo>
                  <a:pt x="1302" y="1861"/>
                </a:lnTo>
                <a:lnTo>
                  <a:pt x="1191" y="2010"/>
                </a:lnTo>
                <a:lnTo>
                  <a:pt x="1042" y="2084"/>
                </a:lnTo>
                <a:lnTo>
                  <a:pt x="856" y="2121"/>
                </a:lnTo>
                <a:lnTo>
                  <a:pt x="707" y="2084"/>
                </a:lnTo>
                <a:lnTo>
                  <a:pt x="558" y="2047"/>
                </a:lnTo>
                <a:lnTo>
                  <a:pt x="409" y="2010"/>
                </a:lnTo>
                <a:lnTo>
                  <a:pt x="298" y="1935"/>
                </a:lnTo>
                <a:lnTo>
                  <a:pt x="75" y="2307"/>
                </a:lnTo>
                <a:lnTo>
                  <a:pt x="261" y="2382"/>
                </a:lnTo>
                <a:lnTo>
                  <a:pt x="447" y="2456"/>
                </a:lnTo>
                <a:lnTo>
                  <a:pt x="670" y="2530"/>
                </a:lnTo>
                <a:lnTo>
                  <a:pt x="893" y="2530"/>
                </a:lnTo>
                <a:lnTo>
                  <a:pt x="1154" y="2493"/>
                </a:lnTo>
                <a:lnTo>
                  <a:pt x="1377" y="2419"/>
                </a:lnTo>
                <a:lnTo>
                  <a:pt x="1600" y="2307"/>
                </a:lnTo>
                <a:lnTo>
                  <a:pt x="1749" y="2121"/>
                </a:lnTo>
                <a:lnTo>
                  <a:pt x="1823" y="1935"/>
                </a:lnTo>
                <a:lnTo>
                  <a:pt x="1860" y="1675"/>
                </a:lnTo>
                <a:lnTo>
                  <a:pt x="1860" y="38"/>
                </a:lnTo>
                <a:lnTo>
                  <a:pt x="1340" y="38"/>
                </a:lnTo>
                <a:lnTo>
                  <a:pt x="1340" y="261"/>
                </a:lnTo>
                <a:lnTo>
                  <a:pt x="1228" y="149"/>
                </a:lnTo>
                <a:lnTo>
                  <a:pt x="1116" y="75"/>
                </a:lnTo>
                <a:lnTo>
                  <a:pt x="968" y="38"/>
                </a:lnTo>
                <a:lnTo>
                  <a:pt x="781" y="0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hyperlink" Target="mailto:alfred@silverfi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Shape 527"/>
          <p:cNvPicPr preferRelativeResize="0"/>
          <p:nvPr/>
        </p:nvPicPr>
        <p:blipFill rotWithShape="1">
          <a:blip r:embed="rId3">
            <a:alphaModFix/>
          </a:blip>
          <a:srcRect t="9989" b="57170"/>
          <a:stretch/>
        </p:blipFill>
        <p:spPr>
          <a:xfrm>
            <a:off x="-350" y="0"/>
            <a:ext cx="9143997" cy="4504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640700" y="474825"/>
            <a:ext cx="523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Uncover new revenue streams </a:t>
            </a:r>
            <a:endParaRPr sz="2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&amp; Enhance your Advisory Services through technology</a:t>
            </a:r>
            <a:endParaRPr sz="5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Shape 529"/>
          <p:cNvSpPr txBox="1"/>
          <p:nvPr/>
        </p:nvSpPr>
        <p:spPr>
          <a:xfrm>
            <a:off x="640700" y="1915250"/>
            <a:ext cx="5611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—</a:t>
            </a:r>
            <a:endParaRPr sz="5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0" name="Shape 5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/>
        </p:nvSpPr>
        <p:spPr>
          <a:xfrm>
            <a:off x="75" y="-14825"/>
            <a:ext cx="9144000" cy="5143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Shape 845"/>
          <p:cNvSpPr txBox="1">
            <a:spLocks noGrp="1"/>
          </p:cNvSpPr>
          <p:nvPr>
            <p:ph type="title"/>
          </p:nvPr>
        </p:nvSpPr>
        <p:spPr>
          <a:xfrm>
            <a:off x="311700" y="354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Use case 1</a:t>
            </a:r>
            <a:endParaRPr sz="1400" b="1">
              <a:solidFill>
                <a:srgbClr val="28C0D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Imagine getting an </a:t>
            </a:r>
            <a:r>
              <a:rPr lang="en-GB" sz="2200">
                <a:solidFill>
                  <a:srgbClr val="01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automated overview</a:t>
            </a:r>
            <a:r>
              <a:rPr lang="en-GB" sz="2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the status of your year-end closings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46" name="Shape 8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847" name="Shape 847" descr="New_footer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5181"/>
            <a:ext cx="9143998" cy="6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Shape 848"/>
          <p:cNvSpPr txBox="1">
            <a:spLocks noGrp="1"/>
          </p:cNvSpPr>
          <p:nvPr>
            <p:ph type="sldNum" idx="12"/>
          </p:nvPr>
        </p:nvSpPr>
        <p:spPr>
          <a:xfrm>
            <a:off x="0" y="4696200"/>
            <a:ext cx="91440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01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</a:t>
            </a:fld>
            <a:endParaRPr sz="800">
              <a:solidFill>
                <a:srgbClr val="012E4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49" name="Shape 8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25" y="1368650"/>
            <a:ext cx="7975374" cy="28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E44"/>
        </a:solidFill>
        <a:effectLst/>
      </p:bgPr>
    </p:bg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856" name="Shape 856" descr="New_footer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5181"/>
            <a:ext cx="9143998" cy="6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Shape 857"/>
          <p:cNvSpPr txBox="1">
            <a:spLocks noGrp="1"/>
          </p:cNvSpPr>
          <p:nvPr>
            <p:ph type="sldNum" idx="12"/>
          </p:nvPr>
        </p:nvSpPr>
        <p:spPr>
          <a:xfrm>
            <a:off x="0" y="4696200"/>
            <a:ext cx="91440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01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11</a:t>
            </a:fld>
            <a:endParaRPr sz="800">
              <a:solidFill>
                <a:srgbClr val="012E4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8" name="Shape 858"/>
          <p:cNvSpPr txBox="1">
            <a:spLocks noGrp="1"/>
          </p:cNvSpPr>
          <p:nvPr>
            <p:ph type="title"/>
          </p:nvPr>
        </p:nvSpPr>
        <p:spPr>
          <a:xfrm>
            <a:off x="503550" y="445850"/>
            <a:ext cx="851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Case 2</a:t>
            </a:r>
            <a:endParaRPr sz="1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8C0D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Calculate the impact</a:t>
            </a:r>
            <a:r>
              <a:rPr lang="en-GB" sz="2200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- Bespoke reporting</a:t>
            </a:r>
            <a:endParaRPr sz="2200">
              <a:solidFill>
                <a:srgbClr val="28C0D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9" name="Shape 859"/>
          <p:cNvSpPr txBox="1">
            <a:spLocks noGrp="1"/>
          </p:cNvSpPr>
          <p:nvPr>
            <p:ph type="body" idx="4294967295"/>
          </p:nvPr>
        </p:nvSpPr>
        <p:spPr>
          <a:xfrm>
            <a:off x="503250" y="1877275"/>
            <a:ext cx="69060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Following our mid-year review, the conditions for the reduced tax rate that you benefit from will change. For example, the remuneration of the manager will be </a:t>
            </a:r>
            <a:r>
              <a:rPr lang="en-GB" sz="1400" b="1">
                <a:solidFill>
                  <a:srgbClr val="A4E0DE"/>
                </a:solidFill>
                <a:latin typeface="Montserrat"/>
                <a:ea typeface="Montserrat"/>
                <a:cs typeface="Montserrat"/>
                <a:sym typeface="Montserrat"/>
              </a:rPr>
              <a:t>€45,000</a:t>
            </a: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an annual basis, whereas today it is </a:t>
            </a:r>
            <a:r>
              <a:rPr lang="en-GB" sz="1400" b="1">
                <a:solidFill>
                  <a:srgbClr val="A4E0DE"/>
                </a:solidFill>
                <a:latin typeface="Montserrat"/>
                <a:ea typeface="Montserrat"/>
                <a:cs typeface="Montserrat"/>
                <a:sym typeface="Montserrat"/>
              </a:rPr>
              <a:t>€38,695</a:t>
            </a: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If we do not make these changes, this could lead to a potential tax increase of </a:t>
            </a:r>
            <a:r>
              <a:rPr lang="en-GB" sz="1400" b="1">
                <a:solidFill>
                  <a:srgbClr val="A4E0DE"/>
                </a:solidFill>
                <a:latin typeface="Montserrat"/>
                <a:ea typeface="Montserrat"/>
                <a:cs typeface="Montserrat"/>
                <a:sym typeface="Montserrat"/>
              </a:rPr>
              <a:t>€12.435 </a:t>
            </a: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</a:t>
            </a:r>
            <a:r>
              <a:rPr lang="en-GB" sz="1400" b="1">
                <a:solidFill>
                  <a:srgbClr val="A4E0DE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instead of </a:t>
            </a:r>
            <a:r>
              <a:rPr lang="en-GB" sz="1400" b="1">
                <a:solidFill>
                  <a:srgbClr val="A4E0DE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r>
              <a:rPr lang="en-GB" sz="1400">
                <a:solidFill>
                  <a:srgbClr val="A4E0D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based on your current annual profit of</a:t>
            </a: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GB" sz="1400" b="1">
                <a:solidFill>
                  <a:srgbClr val="A4E0DE"/>
                </a:solidFill>
                <a:latin typeface="Montserrat"/>
                <a:ea typeface="Montserrat"/>
                <a:cs typeface="Montserrat"/>
                <a:sym typeface="Montserrat"/>
              </a:rPr>
              <a:t>€248.700</a:t>
            </a:r>
            <a:r>
              <a:rPr lang="en-GB"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</a:t>
            </a:r>
            <a:endParaRPr sz="1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60" name="Shape 8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>
            <a:spLocks noGrp="1"/>
          </p:cNvSpPr>
          <p:nvPr>
            <p:ph type="title"/>
          </p:nvPr>
        </p:nvSpPr>
        <p:spPr>
          <a:xfrm>
            <a:off x="510075" y="135500"/>
            <a:ext cx="83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Use case 3</a:t>
            </a:r>
            <a:endParaRPr sz="1400" b="1">
              <a:solidFill>
                <a:srgbClr val="28C0D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Send out </a:t>
            </a:r>
            <a:r>
              <a:rPr lang="en-GB" sz="2200">
                <a:solidFill>
                  <a:srgbClr val="01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reports to your clients</a:t>
            </a:r>
            <a:r>
              <a:rPr lang="en-GB" sz="2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with customized numbers of the impact and year on year insights</a:t>
            </a:r>
            <a:endParaRPr sz="2200">
              <a:solidFill>
                <a:srgbClr val="01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867" name="Shape 867" descr="New_footer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5181"/>
            <a:ext cx="9143998" cy="6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Shape 868"/>
          <p:cNvSpPr txBox="1">
            <a:spLocks noGrp="1"/>
          </p:cNvSpPr>
          <p:nvPr>
            <p:ph type="sldNum" idx="12"/>
          </p:nvPr>
        </p:nvSpPr>
        <p:spPr>
          <a:xfrm>
            <a:off x="0" y="4696200"/>
            <a:ext cx="91440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01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12</a:t>
            </a:fld>
            <a:endParaRPr sz="800">
              <a:solidFill>
                <a:srgbClr val="012E4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69" name="Shape 8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200" y="1238125"/>
            <a:ext cx="5782324" cy="32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/>
        </p:nvSpPr>
        <p:spPr>
          <a:xfrm>
            <a:off x="572125" y="726675"/>
            <a:ext cx="699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Finance professionals should become </a:t>
            </a:r>
            <a:r>
              <a:rPr lang="en-GB" sz="2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proactive</a:t>
            </a:r>
            <a:r>
              <a:rPr lang="en-GB" sz="24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2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connected</a:t>
            </a:r>
            <a:r>
              <a:rPr lang="en-GB" sz="24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 while leveraging structured financial data to create new business </a:t>
            </a:r>
            <a:r>
              <a:rPr lang="en-GB" sz="2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r>
              <a:rPr lang="en-GB" sz="24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pic>
        <p:nvPicPr>
          <p:cNvPr id="876" name="Shape 8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Shape 881"/>
          <p:cNvPicPr preferRelativeResize="0"/>
          <p:nvPr/>
        </p:nvPicPr>
        <p:blipFill rotWithShape="1">
          <a:blip r:embed="rId3">
            <a:alphaModFix/>
          </a:blip>
          <a:srcRect t="58789" b="8542"/>
          <a:stretch/>
        </p:blipFill>
        <p:spPr>
          <a:xfrm>
            <a:off x="0" y="0"/>
            <a:ext cx="9143999" cy="4506306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Shape 882"/>
          <p:cNvSpPr/>
          <p:nvPr/>
        </p:nvSpPr>
        <p:spPr>
          <a:xfrm>
            <a:off x="0" y="-50"/>
            <a:ext cx="9144000" cy="4506300"/>
          </a:xfrm>
          <a:prstGeom prst="rect">
            <a:avLst/>
          </a:prstGeom>
          <a:solidFill>
            <a:srgbClr val="003C59">
              <a:alpha val="2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Shape 883"/>
          <p:cNvSpPr txBox="1"/>
          <p:nvPr/>
        </p:nvSpPr>
        <p:spPr>
          <a:xfrm>
            <a:off x="559350" y="726675"/>
            <a:ext cx="699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0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alfred@silverfin.com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+44 7487 854 645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—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4" name="Shape 884"/>
          <p:cNvSpPr/>
          <p:nvPr/>
        </p:nvSpPr>
        <p:spPr>
          <a:xfrm rot="5400000">
            <a:off x="6636579" y="1037919"/>
            <a:ext cx="3173541" cy="1841304"/>
          </a:xfrm>
          <a:custGeom>
            <a:avLst/>
            <a:gdLst/>
            <a:ahLst/>
            <a:cxnLst/>
            <a:rect l="0" t="0" r="0" b="0"/>
            <a:pathLst>
              <a:path w="34948" h="20277" extrusionOk="0">
                <a:moveTo>
                  <a:pt x="1" y="1"/>
                </a:moveTo>
                <a:lnTo>
                  <a:pt x="58" y="925"/>
                </a:lnTo>
                <a:lnTo>
                  <a:pt x="155" y="1849"/>
                </a:lnTo>
                <a:lnTo>
                  <a:pt x="270" y="2754"/>
                </a:lnTo>
                <a:lnTo>
                  <a:pt x="444" y="3678"/>
                </a:lnTo>
                <a:lnTo>
                  <a:pt x="655" y="4583"/>
                </a:lnTo>
                <a:lnTo>
                  <a:pt x="906" y="5469"/>
                </a:lnTo>
                <a:lnTo>
                  <a:pt x="1195" y="6355"/>
                </a:lnTo>
                <a:lnTo>
                  <a:pt x="1522" y="7221"/>
                </a:lnTo>
                <a:lnTo>
                  <a:pt x="1868" y="8011"/>
                </a:lnTo>
                <a:lnTo>
                  <a:pt x="2234" y="8781"/>
                </a:lnTo>
                <a:lnTo>
                  <a:pt x="2639" y="9532"/>
                </a:lnTo>
                <a:lnTo>
                  <a:pt x="3062" y="10264"/>
                </a:lnTo>
                <a:lnTo>
                  <a:pt x="3524" y="10976"/>
                </a:lnTo>
                <a:lnTo>
                  <a:pt x="4025" y="11688"/>
                </a:lnTo>
                <a:lnTo>
                  <a:pt x="4545" y="12362"/>
                </a:lnTo>
                <a:lnTo>
                  <a:pt x="5084" y="13017"/>
                </a:lnTo>
                <a:lnTo>
                  <a:pt x="5662" y="13652"/>
                </a:lnTo>
                <a:lnTo>
                  <a:pt x="6239" y="14269"/>
                </a:lnTo>
                <a:lnTo>
                  <a:pt x="6855" y="14846"/>
                </a:lnTo>
                <a:lnTo>
                  <a:pt x="7510" y="15405"/>
                </a:lnTo>
                <a:lnTo>
                  <a:pt x="8165" y="15944"/>
                </a:lnTo>
                <a:lnTo>
                  <a:pt x="8858" y="16444"/>
                </a:lnTo>
                <a:lnTo>
                  <a:pt x="9551" y="16926"/>
                </a:lnTo>
                <a:lnTo>
                  <a:pt x="10283" y="17369"/>
                </a:lnTo>
                <a:lnTo>
                  <a:pt x="11034" y="17792"/>
                </a:lnTo>
                <a:lnTo>
                  <a:pt x="11804" y="18197"/>
                </a:lnTo>
                <a:lnTo>
                  <a:pt x="12593" y="18562"/>
                </a:lnTo>
                <a:lnTo>
                  <a:pt x="13402" y="18890"/>
                </a:lnTo>
                <a:lnTo>
                  <a:pt x="14211" y="19179"/>
                </a:lnTo>
                <a:lnTo>
                  <a:pt x="15039" y="19448"/>
                </a:lnTo>
                <a:lnTo>
                  <a:pt x="15886" y="19660"/>
                </a:lnTo>
                <a:lnTo>
                  <a:pt x="16733" y="19853"/>
                </a:lnTo>
                <a:lnTo>
                  <a:pt x="17234" y="19949"/>
                </a:lnTo>
                <a:lnTo>
                  <a:pt x="17734" y="20045"/>
                </a:lnTo>
                <a:lnTo>
                  <a:pt x="18235" y="20103"/>
                </a:lnTo>
                <a:lnTo>
                  <a:pt x="18736" y="20161"/>
                </a:lnTo>
                <a:lnTo>
                  <a:pt x="19236" y="20218"/>
                </a:lnTo>
                <a:lnTo>
                  <a:pt x="19756" y="20238"/>
                </a:lnTo>
                <a:lnTo>
                  <a:pt x="20257" y="20276"/>
                </a:lnTo>
                <a:lnTo>
                  <a:pt x="21277" y="20276"/>
                </a:lnTo>
                <a:lnTo>
                  <a:pt x="21778" y="20257"/>
                </a:lnTo>
                <a:lnTo>
                  <a:pt x="22278" y="20238"/>
                </a:lnTo>
                <a:lnTo>
                  <a:pt x="22798" y="20199"/>
                </a:lnTo>
                <a:lnTo>
                  <a:pt x="23299" y="20141"/>
                </a:lnTo>
                <a:lnTo>
                  <a:pt x="23800" y="20084"/>
                </a:lnTo>
                <a:lnTo>
                  <a:pt x="24300" y="20007"/>
                </a:lnTo>
                <a:lnTo>
                  <a:pt x="24801" y="19910"/>
                </a:lnTo>
                <a:lnTo>
                  <a:pt x="25359" y="19795"/>
                </a:lnTo>
                <a:lnTo>
                  <a:pt x="25937" y="19660"/>
                </a:lnTo>
                <a:lnTo>
                  <a:pt x="26495" y="19525"/>
                </a:lnTo>
                <a:lnTo>
                  <a:pt x="27034" y="19352"/>
                </a:lnTo>
                <a:lnTo>
                  <a:pt x="27593" y="19179"/>
                </a:lnTo>
                <a:lnTo>
                  <a:pt x="28132" y="18986"/>
                </a:lnTo>
                <a:lnTo>
                  <a:pt x="28671" y="18774"/>
                </a:lnTo>
                <a:lnTo>
                  <a:pt x="29210" y="18562"/>
                </a:lnTo>
                <a:lnTo>
                  <a:pt x="29730" y="18312"/>
                </a:lnTo>
                <a:lnTo>
                  <a:pt x="30269" y="18062"/>
                </a:lnTo>
                <a:lnTo>
                  <a:pt x="30770" y="17792"/>
                </a:lnTo>
                <a:lnTo>
                  <a:pt x="31270" y="17523"/>
                </a:lnTo>
                <a:lnTo>
                  <a:pt x="31771" y="17215"/>
                </a:lnTo>
                <a:lnTo>
                  <a:pt x="32272" y="16907"/>
                </a:lnTo>
                <a:lnTo>
                  <a:pt x="32753" y="16598"/>
                </a:lnTo>
                <a:lnTo>
                  <a:pt x="33215" y="16252"/>
                </a:lnTo>
                <a:lnTo>
                  <a:pt x="33658" y="15925"/>
                </a:lnTo>
                <a:lnTo>
                  <a:pt x="34101" y="15578"/>
                </a:lnTo>
                <a:lnTo>
                  <a:pt x="34524" y="15231"/>
                </a:lnTo>
                <a:lnTo>
                  <a:pt x="34948" y="14866"/>
                </a:lnTo>
                <a:lnTo>
                  <a:pt x="34563" y="14500"/>
                </a:lnTo>
                <a:lnTo>
                  <a:pt x="34178" y="14134"/>
                </a:lnTo>
                <a:lnTo>
                  <a:pt x="33812" y="13749"/>
                </a:lnTo>
                <a:lnTo>
                  <a:pt x="33465" y="13364"/>
                </a:lnTo>
                <a:lnTo>
                  <a:pt x="33119" y="12979"/>
                </a:lnTo>
                <a:lnTo>
                  <a:pt x="32772" y="12574"/>
                </a:lnTo>
                <a:lnTo>
                  <a:pt x="32445" y="12170"/>
                </a:lnTo>
                <a:lnTo>
                  <a:pt x="32137" y="11746"/>
                </a:lnTo>
                <a:lnTo>
                  <a:pt x="31829" y="11323"/>
                </a:lnTo>
                <a:lnTo>
                  <a:pt x="31540" y="10899"/>
                </a:lnTo>
                <a:lnTo>
                  <a:pt x="31251" y="10456"/>
                </a:lnTo>
                <a:lnTo>
                  <a:pt x="30982" y="10013"/>
                </a:lnTo>
                <a:lnTo>
                  <a:pt x="30731" y="9551"/>
                </a:lnTo>
                <a:lnTo>
                  <a:pt x="30481" y="9108"/>
                </a:lnTo>
                <a:lnTo>
                  <a:pt x="30250" y="8627"/>
                </a:lnTo>
                <a:lnTo>
                  <a:pt x="30019" y="8165"/>
                </a:lnTo>
                <a:lnTo>
                  <a:pt x="29807" y="7683"/>
                </a:lnTo>
                <a:lnTo>
                  <a:pt x="29595" y="7202"/>
                </a:lnTo>
                <a:lnTo>
                  <a:pt x="29422" y="6721"/>
                </a:lnTo>
                <a:lnTo>
                  <a:pt x="29229" y="6220"/>
                </a:lnTo>
                <a:lnTo>
                  <a:pt x="29075" y="5739"/>
                </a:lnTo>
                <a:lnTo>
                  <a:pt x="28921" y="5238"/>
                </a:lnTo>
                <a:lnTo>
                  <a:pt x="28767" y="4718"/>
                </a:lnTo>
                <a:lnTo>
                  <a:pt x="28652" y="4218"/>
                </a:lnTo>
                <a:lnTo>
                  <a:pt x="28536" y="3698"/>
                </a:lnTo>
                <a:lnTo>
                  <a:pt x="28421" y="3178"/>
                </a:lnTo>
                <a:lnTo>
                  <a:pt x="28344" y="2658"/>
                </a:lnTo>
                <a:lnTo>
                  <a:pt x="28267" y="2138"/>
                </a:lnTo>
                <a:lnTo>
                  <a:pt x="28209" y="1599"/>
                </a:lnTo>
                <a:lnTo>
                  <a:pt x="28151" y="1060"/>
                </a:lnTo>
                <a:lnTo>
                  <a:pt x="28113" y="540"/>
                </a:lnTo>
                <a:lnTo>
                  <a:pt x="28093" y="1"/>
                </a:lnTo>
                <a:lnTo>
                  <a:pt x="28055" y="1"/>
                </a:lnTo>
                <a:lnTo>
                  <a:pt x="28016" y="405"/>
                </a:lnTo>
                <a:lnTo>
                  <a:pt x="27939" y="810"/>
                </a:lnTo>
                <a:lnTo>
                  <a:pt x="27843" y="1214"/>
                </a:lnTo>
                <a:lnTo>
                  <a:pt x="27708" y="1618"/>
                </a:lnTo>
                <a:lnTo>
                  <a:pt x="27573" y="2003"/>
                </a:lnTo>
                <a:lnTo>
                  <a:pt x="27419" y="2369"/>
                </a:lnTo>
                <a:lnTo>
                  <a:pt x="27227" y="2754"/>
                </a:lnTo>
                <a:lnTo>
                  <a:pt x="27015" y="3101"/>
                </a:lnTo>
                <a:lnTo>
                  <a:pt x="26784" y="3447"/>
                </a:lnTo>
                <a:lnTo>
                  <a:pt x="26553" y="3775"/>
                </a:lnTo>
                <a:lnTo>
                  <a:pt x="26283" y="4102"/>
                </a:lnTo>
                <a:lnTo>
                  <a:pt x="25995" y="4410"/>
                </a:lnTo>
                <a:lnTo>
                  <a:pt x="25706" y="4699"/>
                </a:lnTo>
                <a:lnTo>
                  <a:pt x="25398" y="4969"/>
                </a:lnTo>
                <a:lnTo>
                  <a:pt x="25051" y="5219"/>
                </a:lnTo>
                <a:lnTo>
                  <a:pt x="24704" y="5450"/>
                </a:lnTo>
                <a:lnTo>
                  <a:pt x="24704" y="5431"/>
                </a:lnTo>
                <a:lnTo>
                  <a:pt x="24377" y="5623"/>
                </a:lnTo>
                <a:lnTo>
                  <a:pt x="24050" y="5797"/>
                </a:lnTo>
                <a:lnTo>
                  <a:pt x="23722" y="5951"/>
                </a:lnTo>
                <a:lnTo>
                  <a:pt x="23376" y="6085"/>
                </a:lnTo>
                <a:lnTo>
                  <a:pt x="23029" y="6201"/>
                </a:lnTo>
                <a:lnTo>
                  <a:pt x="22663" y="6297"/>
                </a:lnTo>
                <a:lnTo>
                  <a:pt x="22298" y="6374"/>
                </a:lnTo>
                <a:lnTo>
                  <a:pt x="21932" y="6432"/>
                </a:lnTo>
                <a:lnTo>
                  <a:pt x="21566" y="6490"/>
                </a:lnTo>
                <a:lnTo>
                  <a:pt x="21200" y="6509"/>
                </a:lnTo>
                <a:lnTo>
                  <a:pt x="20468" y="6509"/>
                </a:lnTo>
                <a:lnTo>
                  <a:pt x="20103" y="6470"/>
                </a:lnTo>
                <a:lnTo>
                  <a:pt x="19718" y="6413"/>
                </a:lnTo>
                <a:lnTo>
                  <a:pt x="19352" y="6355"/>
                </a:lnTo>
                <a:lnTo>
                  <a:pt x="19005" y="6259"/>
                </a:lnTo>
                <a:lnTo>
                  <a:pt x="18716" y="6182"/>
                </a:lnTo>
                <a:lnTo>
                  <a:pt x="18427" y="6066"/>
                </a:lnTo>
                <a:lnTo>
                  <a:pt x="18158" y="5970"/>
                </a:lnTo>
                <a:lnTo>
                  <a:pt x="17869" y="5835"/>
                </a:lnTo>
                <a:lnTo>
                  <a:pt x="17599" y="5719"/>
                </a:lnTo>
                <a:lnTo>
                  <a:pt x="17349" y="5565"/>
                </a:lnTo>
                <a:lnTo>
                  <a:pt x="17099" y="5411"/>
                </a:lnTo>
                <a:lnTo>
                  <a:pt x="16849" y="5257"/>
                </a:lnTo>
                <a:lnTo>
                  <a:pt x="16598" y="5065"/>
                </a:lnTo>
                <a:lnTo>
                  <a:pt x="16367" y="4892"/>
                </a:lnTo>
                <a:lnTo>
                  <a:pt x="16136" y="4699"/>
                </a:lnTo>
                <a:lnTo>
                  <a:pt x="15924" y="4487"/>
                </a:lnTo>
                <a:lnTo>
                  <a:pt x="15713" y="4275"/>
                </a:lnTo>
                <a:lnTo>
                  <a:pt x="15501" y="4064"/>
                </a:lnTo>
                <a:lnTo>
                  <a:pt x="15308" y="3833"/>
                </a:lnTo>
                <a:lnTo>
                  <a:pt x="15135" y="3601"/>
                </a:lnTo>
                <a:lnTo>
                  <a:pt x="14846" y="3197"/>
                </a:lnTo>
                <a:lnTo>
                  <a:pt x="14596" y="2774"/>
                </a:lnTo>
                <a:lnTo>
                  <a:pt x="14384" y="2331"/>
                </a:lnTo>
                <a:lnTo>
                  <a:pt x="14191" y="1888"/>
                </a:lnTo>
                <a:lnTo>
                  <a:pt x="14037" y="1426"/>
                </a:lnTo>
                <a:lnTo>
                  <a:pt x="13922" y="944"/>
                </a:lnTo>
                <a:lnTo>
                  <a:pt x="13826" y="482"/>
                </a:lnTo>
                <a:lnTo>
                  <a:pt x="13768" y="1"/>
                </a:lnTo>
                <a:close/>
              </a:path>
            </a:pathLst>
          </a:custGeom>
          <a:solidFill>
            <a:srgbClr val="002E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/>
        </p:nvSpPr>
        <p:spPr>
          <a:xfrm rot="5400000">
            <a:off x="7846542" y="2870402"/>
            <a:ext cx="1244971" cy="1349944"/>
          </a:xfrm>
          <a:custGeom>
            <a:avLst/>
            <a:gdLst/>
            <a:ahLst/>
            <a:cxnLst/>
            <a:rect l="0" t="0" r="0" b="0"/>
            <a:pathLst>
              <a:path w="13710" h="14866" extrusionOk="0">
                <a:moveTo>
                  <a:pt x="0" y="1"/>
                </a:moveTo>
                <a:lnTo>
                  <a:pt x="20" y="540"/>
                </a:lnTo>
                <a:lnTo>
                  <a:pt x="58" y="1060"/>
                </a:lnTo>
                <a:lnTo>
                  <a:pt x="116" y="1599"/>
                </a:lnTo>
                <a:lnTo>
                  <a:pt x="174" y="2138"/>
                </a:lnTo>
                <a:lnTo>
                  <a:pt x="251" y="2658"/>
                </a:lnTo>
                <a:lnTo>
                  <a:pt x="328" y="3178"/>
                </a:lnTo>
                <a:lnTo>
                  <a:pt x="443" y="3698"/>
                </a:lnTo>
                <a:lnTo>
                  <a:pt x="559" y="4218"/>
                </a:lnTo>
                <a:lnTo>
                  <a:pt x="674" y="4718"/>
                </a:lnTo>
                <a:lnTo>
                  <a:pt x="828" y="5238"/>
                </a:lnTo>
                <a:lnTo>
                  <a:pt x="982" y="5739"/>
                </a:lnTo>
                <a:lnTo>
                  <a:pt x="1136" y="6220"/>
                </a:lnTo>
                <a:lnTo>
                  <a:pt x="1329" y="6721"/>
                </a:lnTo>
                <a:lnTo>
                  <a:pt x="1502" y="7202"/>
                </a:lnTo>
                <a:lnTo>
                  <a:pt x="1714" y="7683"/>
                </a:lnTo>
                <a:lnTo>
                  <a:pt x="1926" y="8165"/>
                </a:lnTo>
                <a:lnTo>
                  <a:pt x="2157" y="8627"/>
                </a:lnTo>
                <a:lnTo>
                  <a:pt x="2388" y="9108"/>
                </a:lnTo>
                <a:lnTo>
                  <a:pt x="2638" y="9551"/>
                </a:lnTo>
                <a:lnTo>
                  <a:pt x="2889" y="10013"/>
                </a:lnTo>
                <a:lnTo>
                  <a:pt x="3158" y="10456"/>
                </a:lnTo>
                <a:lnTo>
                  <a:pt x="3447" y="10899"/>
                </a:lnTo>
                <a:lnTo>
                  <a:pt x="3736" y="11323"/>
                </a:lnTo>
                <a:lnTo>
                  <a:pt x="4044" y="11746"/>
                </a:lnTo>
                <a:lnTo>
                  <a:pt x="4352" y="12170"/>
                </a:lnTo>
                <a:lnTo>
                  <a:pt x="4679" y="12574"/>
                </a:lnTo>
                <a:lnTo>
                  <a:pt x="5026" y="12979"/>
                </a:lnTo>
                <a:lnTo>
                  <a:pt x="5372" y="13364"/>
                </a:lnTo>
                <a:lnTo>
                  <a:pt x="5719" y="13749"/>
                </a:lnTo>
                <a:lnTo>
                  <a:pt x="6085" y="14134"/>
                </a:lnTo>
                <a:lnTo>
                  <a:pt x="6470" y="14500"/>
                </a:lnTo>
                <a:lnTo>
                  <a:pt x="6855" y="14866"/>
                </a:lnTo>
                <a:lnTo>
                  <a:pt x="6874" y="14846"/>
                </a:lnTo>
                <a:lnTo>
                  <a:pt x="7259" y="14480"/>
                </a:lnTo>
                <a:lnTo>
                  <a:pt x="7625" y="14115"/>
                </a:lnTo>
                <a:lnTo>
                  <a:pt x="7991" y="13729"/>
                </a:lnTo>
                <a:lnTo>
                  <a:pt x="8357" y="13344"/>
                </a:lnTo>
                <a:lnTo>
                  <a:pt x="8703" y="12940"/>
                </a:lnTo>
                <a:lnTo>
                  <a:pt x="9031" y="12536"/>
                </a:lnTo>
                <a:lnTo>
                  <a:pt x="9358" y="12131"/>
                </a:lnTo>
                <a:lnTo>
                  <a:pt x="9666" y="11708"/>
                </a:lnTo>
                <a:lnTo>
                  <a:pt x="9974" y="11284"/>
                </a:lnTo>
                <a:lnTo>
                  <a:pt x="10263" y="10841"/>
                </a:lnTo>
                <a:lnTo>
                  <a:pt x="10552" y="10398"/>
                </a:lnTo>
                <a:lnTo>
                  <a:pt x="10821" y="9956"/>
                </a:lnTo>
                <a:lnTo>
                  <a:pt x="11072" y="9493"/>
                </a:lnTo>
                <a:lnTo>
                  <a:pt x="11322" y="9051"/>
                </a:lnTo>
                <a:lnTo>
                  <a:pt x="11572" y="8569"/>
                </a:lnTo>
                <a:lnTo>
                  <a:pt x="11784" y="8107"/>
                </a:lnTo>
                <a:lnTo>
                  <a:pt x="11996" y="7626"/>
                </a:lnTo>
                <a:lnTo>
                  <a:pt x="12208" y="7144"/>
                </a:lnTo>
                <a:lnTo>
                  <a:pt x="12400" y="6644"/>
                </a:lnTo>
                <a:lnTo>
                  <a:pt x="12574" y="6162"/>
                </a:lnTo>
                <a:lnTo>
                  <a:pt x="12747" y="5662"/>
                </a:lnTo>
                <a:lnTo>
                  <a:pt x="12901" y="5161"/>
                </a:lnTo>
                <a:lnTo>
                  <a:pt x="13036" y="4660"/>
                </a:lnTo>
                <a:lnTo>
                  <a:pt x="13171" y="4160"/>
                </a:lnTo>
                <a:lnTo>
                  <a:pt x="13286" y="3640"/>
                </a:lnTo>
                <a:lnTo>
                  <a:pt x="13382" y="3120"/>
                </a:lnTo>
                <a:lnTo>
                  <a:pt x="13459" y="2600"/>
                </a:lnTo>
                <a:lnTo>
                  <a:pt x="13536" y="2080"/>
                </a:lnTo>
                <a:lnTo>
                  <a:pt x="13613" y="1560"/>
                </a:lnTo>
                <a:lnTo>
                  <a:pt x="13652" y="1041"/>
                </a:lnTo>
                <a:lnTo>
                  <a:pt x="13690" y="521"/>
                </a:lnTo>
                <a:lnTo>
                  <a:pt x="13710" y="1"/>
                </a:lnTo>
                <a:close/>
              </a:path>
            </a:pathLst>
          </a:custGeom>
          <a:solidFill>
            <a:srgbClr val="28C0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6" name="Shape 8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544450" y="808975"/>
            <a:ext cx="8289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The world of finance </a:t>
            </a:r>
            <a:endParaRPr sz="2400" b="1">
              <a:solidFill>
                <a:srgbClr val="012E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professionals is changing.</a:t>
            </a:r>
            <a:endParaRPr sz="2400" b="1">
              <a:solidFill>
                <a:srgbClr val="012E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C0D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Is your organisation ready? </a:t>
            </a:r>
            <a:endParaRPr sz="2400" b="1">
              <a:solidFill>
                <a:srgbClr val="28C0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6" name="Shape 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 r="21893"/>
          <a:stretch/>
        </p:blipFill>
        <p:spPr>
          <a:xfrm>
            <a:off x="-36525" y="0"/>
            <a:ext cx="5302401" cy="452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1831225" y="0"/>
            <a:ext cx="6595800" cy="2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Attracting </a:t>
            </a:r>
            <a:r>
              <a:rPr lang="en-GB" sz="2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talent</a:t>
            </a:r>
            <a:r>
              <a:rPr lang="en-GB" sz="2400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remains priority</a:t>
            </a:r>
            <a:endParaRPr sz="2400"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Shape 543"/>
          <p:cNvSpPr txBox="1"/>
          <p:nvPr/>
        </p:nvSpPr>
        <p:spPr>
          <a:xfrm>
            <a:off x="5632652" y="2062200"/>
            <a:ext cx="27942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8C0D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Lifelong learning will become the norm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-36575" y="10925"/>
            <a:ext cx="5302500" cy="4506300"/>
          </a:xfrm>
          <a:prstGeom prst="rect">
            <a:avLst/>
          </a:prstGeom>
          <a:solidFill>
            <a:srgbClr val="003C59">
              <a:alpha val="2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545" name="Shape 5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 idx="4294967295"/>
          </p:nvPr>
        </p:nvSpPr>
        <p:spPr>
          <a:xfrm>
            <a:off x="1073775" y="326025"/>
            <a:ext cx="70713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012E4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Shift in the accounting landscape</a:t>
            </a:r>
            <a:endParaRPr sz="2200">
              <a:solidFill>
                <a:srgbClr val="012E4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51" name="Shape 551"/>
          <p:cNvSpPr txBox="1">
            <a:spLocks noGrp="1"/>
          </p:cNvSpPr>
          <p:nvPr>
            <p:ph type="body" idx="4294967295"/>
          </p:nvPr>
        </p:nvSpPr>
        <p:spPr>
          <a:xfrm>
            <a:off x="6107650" y="1410893"/>
            <a:ext cx="2990400" cy="28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Technology as the driver</a:t>
            </a:r>
            <a:br>
              <a:rPr lang="en-GB" sz="14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endParaRPr sz="120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endParaRPr sz="120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accountants believe that understanding technology is as important to their job as understanding accountancy</a:t>
            </a:r>
            <a:endParaRPr sz="1100">
              <a:solidFill>
                <a:srgbClr val="01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2" name="Shape 552"/>
          <p:cNvSpPr txBox="1">
            <a:spLocks noGrp="1"/>
          </p:cNvSpPr>
          <p:nvPr>
            <p:ph type="body" idx="4294967295"/>
          </p:nvPr>
        </p:nvSpPr>
        <p:spPr>
          <a:xfrm>
            <a:off x="167850" y="1410893"/>
            <a:ext cx="27663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accountant as advisor</a:t>
            </a:r>
            <a:endParaRPr sz="1200">
              <a:solidFill>
                <a:srgbClr val="012E4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12E4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12E4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-GB" sz="1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01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the entrepreneurs </a:t>
            </a:r>
            <a:b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accountants at the top </a:t>
            </a:r>
            <a:b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their list as trusted </a:t>
            </a:r>
            <a:b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1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business advisors</a:t>
            </a:r>
            <a:endParaRPr sz="11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4294967295"/>
          </p:nvPr>
        </p:nvSpPr>
        <p:spPr>
          <a:xfrm>
            <a:off x="3250600" y="1410900"/>
            <a:ext cx="2652600" cy="32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283C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business models</a:t>
            </a: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endParaRPr sz="12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2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en-GB" sz="1100">
                <a:solidFill>
                  <a:srgbClr val="283C4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small businesses believe that they will use accountants for help with tasks outside of accountancy in the future</a:t>
            </a:r>
            <a:endParaRPr sz="1100">
              <a:solidFill>
                <a:srgbClr val="283C4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55" name="Shape 555" descr="New_footer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15181"/>
            <a:ext cx="9143998" cy="6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0" y="4696200"/>
            <a:ext cx="91440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012E4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fld>
            <a:endParaRPr sz="800">
              <a:solidFill>
                <a:srgbClr val="012E4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57" name="Shape 5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875" y="2011092"/>
            <a:ext cx="1084300" cy="11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7275" y="2011092"/>
            <a:ext cx="1084300" cy="11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0775" y="2011930"/>
            <a:ext cx="1084300" cy="111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>
            <a:off x="514975" y="539550"/>
            <a:ext cx="3771300" cy="341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4313" dist="9525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4842683" y="539550"/>
            <a:ext cx="3771300" cy="341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14313" dist="9525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778813" y="2722059"/>
            <a:ext cx="33522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PwC predicts a</a:t>
            </a:r>
            <a:r>
              <a:rPr lang="en-GB" sz="12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97%</a:t>
            </a:r>
            <a:r>
              <a:rPr lang="en-GB" sz="1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chance of traditional accounting services being replaced by </a:t>
            </a:r>
            <a:r>
              <a:rPr lang="en-GB" sz="12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automation</a:t>
            </a:r>
            <a:r>
              <a:rPr lang="en-GB" sz="1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over the next years</a:t>
            </a:r>
            <a:endParaRPr sz="1200">
              <a:solidFill>
                <a:srgbClr val="28C0D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68" name="Shape 568"/>
          <p:cNvGrpSpPr/>
          <p:nvPr/>
        </p:nvGrpSpPr>
        <p:grpSpPr>
          <a:xfrm>
            <a:off x="1613452" y="977253"/>
            <a:ext cx="1574336" cy="1573733"/>
            <a:chOff x="1747838" y="824363"/>
            <a:chExt cx="1181136" cy="1180595"/>
          </a:xfrm>
        </p:grpSpPr>
        <p:sp>
          <p:nvSpPr>
            <p:cNvPr id="569" name="Shape 569"/>
            <p:cNvSpPr/>
            <p:nvPr/>
          </p:nvSpPr>
          <p:spPr>
            <a:xfrm>
              <a:off x="1943246" y="1019769"/>
              <a:ext cx="790307" cy="789774"/>
            </a:xfrm>
            <a:custGeom>
              <a:avLst/>
              <a:gdLst/>
              <a:ahLst/>
              <a:cxnLst/>
              <a:rect l="0" t="0" r="0" b="0"/>
              <a:pathLst>
                <a:path w="28190" h="28171" fill="none" extrusionOk="0">
                  <a:moveTo>
                    <a:pt x="3024" y="5392"/>
                  </a:moveTo>
                  <a:lnTo>
                    <a:pt x="3024" y="5392"/>
                  </a:lnTo>
                  <a:lnTo>
                    <a:pt x="2677" y="5835"/>
                  </a:lnTo>
                  <a:lnTo>
                    <a:pt x="2350" y="6317"/>
                  </a:lnTo>
                  <a:lnTo>
                    <a:pt x="2042" y="6798"/>
                  </a:lnTo>
                  <a:lnTo>
                    <a:pt x="1753" y="7299"/>
                  </a:lnTo>
                  <a:lnTo>
                    <a:pt x="1483" y="7799"/>
                  </a:lnTo>
                  <a:lnTo>
                    <a:pt x="1233" y="8319"/>
                  </a:lnTo>
                  <a:lnTo>
                    <a:pt x="1021" y="8858"/>
                  </a:lnTo>
                  <a:lnTo>
                    <a:pt x="809" y="9397"/>
                  </a:lnTo>
                  <a:lnTo>
                    <a:pt x="617" y="9956"/>
                  </a:lnTo>
                  <a:lnTo>
                    <a:pt x="463" y="10514"/>
                  </a:lnTo>
                  <a:lnTo>
                    <a:pt x="328" y="11092"/>
                  </a:lnTo>
                  <a:lnTo>
                    <a:pt x="212" y="11669"/>
                  </a:lnTo>
                  <a:lnTo>
                    <a:pt x="135" y="12266"/>
                  </a:lnTo>
                  <a:lnTo>
                    <a:pt x="58" y="12863"/>
                  </a:lnTo>
                  <a:lnTo>
                    <a:pt x="20" y="13479"/>
                  </a:lnTo>
                  <a:lnTo>
                    <a:pt x="1" y="14096"/>
                  </a:lnTo>
                  <a:lnTo>
                    <a:pt x="1" y="14096"/>
                  </a:lnTo>
                  <a:lnTo>
                    <a:pt x="20" y="14673"/>
                  </a:lnTo>
                  <a:lnTo>
                    <a:pt x="58" y="15251"/>
                  </a:lnTo>
                  <a:lnTo>
                    <a:pt x="116" y="15809"/>
                  </a:lnTo>
                  <a:lnTo>
                    <a:pt x="193" y="16368"/>
                  </a:lnTo>
                  <a:lnTo>
                    <a:pt x="290" y="16926"/>
                  </a:lnTo>
                  <a:lnTo>
                    <a:pt x="424" y="17484"/>
                  </a:lnTo>
                  <a:lnTo>
                    <a:pt x="559" y="18004"/>
                  </a:lnTo>
                  <a:lnTo>
                    <a:pt x="732" y="18543"/>
                  </a:lnTo>
                  <a:lnTo>
                    <a:pt x="732" y="18543"/>
                  </a:lnTo>
                  <a:lnTo>
                    <a:pt x="732" y="18543"/>
                  </a:lnTo>
                  <a:lnTo>
                    <a:pt x="906" y="19063"/>
                  </a:lnTo>
                  <a:lnTo>
                    <a:pt x="1117" y="19583"/>
                  </a:lnTo>
                  <a:lnTo>
                    <a:pt x="1349" y="20064"/>
                  </a:lnTo>
                  <a:lnTo>
                    <a:pt x="1580" y="20565"/>
                  </a:lnTo>
                  <a:lnTo>
                    <a:pt x="1849" y="21046"/>
                  </a:lnTo>
                  <a:lnTo>
                    <a:pt x="2119" y="21509"/>
                  </a:lnTo>
                  <a:lnTo>
                    <a:pt x="2427" y="21971"/>
                  </a:lnTo>
                  <a:lnTo>
                    <a:pt x="2735" y="22414"/>
                  </a:lnTo>
                  <a:lnTo>
                    <a:pt x="3062" y="22837"/>
                  </a:lnTo>
                  <a:lnTo>
                    <a:pt x="3409" y="23261"/>
                  </a:lnTo>
                  <a:lnTo>
                    <a:pt x="3755" y="23665"/>
                  </a:lnTo>
                  <a:lnTo>
                    <a:pt x="4140" y="24050"/>
                  </a:lnTo>
                  <a:lnTo>
                    <a:pt x="4526" y="24416"/>
                  </a:lnTo>
                  <a:lnTo>
                    <a:pt x="4930" y="24782"/>
                  </a:lnTo>
                  <a:lnTo>
                    <a:pt x="5353" y="25129"/>
                  </a:lnTo>
                  <a:lnTo>
                    <a:pt x="5777" y="25456"/>
                  </a:lnTo>
                  <a:lnTo>
                    <a:pt x="6220" y="25764"/>
                  </a:lnTo>
                  <a:lnTo>
                    <a:pt x="6682" y="26072"/>
                  </a:lnTo>
                  <a:lnTo>
                    <a:pt x="7144" y="26342"/>
                  </a:lnTo>
                  <a:lnTo>
                    <a:pt x="7626" y="26611"/>
                  </a:lnTo>
                  <a:lnTo>
                    <a:pt x="8107" y="26842"/>
                  </a:lnTo>
                  <a:lnTo>
                    <a:pt x="8608" y="27073"/>
                  </a:lnTo>
                  <a:lnTo>
                    <a:pt x="9127" y="27266"/>
                  </a:lnTo>
                  <a:lnTo>
                    <a:pt x="9647" y="27458"/>
                  </a:lnTo>
                  <a:lnTo>
                    <a:pt x="10167" y="27612"/>
                  </a:lnTo>
                  <a:lnTo>
                    <a:pt x="10706" y="27766"/>
                  </a:lnTo>
                  <a:lnTo>
                    <a:pt x="11265" y="27882"/>
                  </a:lnTo>
                  <a:lnTo>
                    <a:pt x="11804" y="27997"/>
                  </a:lnTo>
                  <a:lnTo>
                    <a:pt x="12381" y="28074"/>
                  </a:lnTo>
                  <a:lnTo>
                    <a:pt x="12940" y="28132"/>
                  </a:lnTo>
                  <a:lnTo>
                    <a:pt x="13517" y="28171"/>
                  </a:lnTo>
                  <a:lnTo>
                    <a:pt x="14095" y="28171"/>
                  </a:lnTo>
                  <a:lnTo>
                    <a:pt x="14095" y="28171"/>
                  </a:lnTo>
                  <a:lnTo>
                    <a:pt x="14827" y="28152"/>
                  </a:lnTo>
                  <a:lnTo>
                    <a:pt x="15539" y="28094"/>
                  </a:lnTo>
                  <a:lnTo>
                    <a:pt x="16252" y="28017"/>
                  </a:lnTo>
                  <a:lnTo>
                    <a:pt x="16945" y="27882"/>
                  </a:lnTo>
                  <a:lnTo>
                    <a:pt x="17619" y="27728"/>
                  </a:lnTo>
                  <a:lnTo>
                    <a:pt x="18293" y="27535"/>
                  </a:lnTo>
                  <a:lnTo>
                    <a:pt x="18947" y="27324"/>
                  </a:lnTo>
                  <a:lnTo>
                    <a:pt x="19583" y="27073"/>
                  </a:lnTo>
                  <a:lnTo>
                    <a:pt x="20199" y="26784"/>
                  </a:lnTo>
                  <a:lnTo>
                    <a:pt x="20815" y="26476"/>
                  </a:lnTo>
                  <a:lnTo>
                    <a:pt x="21412" y="26130"/>
                  </a:lnTo>
                  <a:lnTo>
                    <a:pt x="21970" y="25764"/>
                  </a:lnTo>
                  <a:lnTo>
                    <a:pt x="22529" y="25379"/>
                  </a:lnTo>
                  <a:lnTo>
                    <a:pt x="23068" y="24955"/>
                  </a:lnTo>
                  <a:lnTo>
                    <a:pt x="23568" y="24512"/>
                  </a:lnTo>
                  <a:lnTo>
                    <a:pt x="24050" y="24050"/>
                  </a:lnTo>
                  <a:lnTo>
                    <a:pt x="24531" y="23569"/>
                  </a:lnTo>
                  <a:lnTo>
                    <a:pt x="24974" y="23049"/>
                  </a:lnTo>
                  <a:lnTo>
                    <a:pt x="25378" y="22510"/>
                  </a:lnTo>
                  <a:lnTo>
                    <a:pt x="25783" y="21971"/>
                  </a:lnTo>
                  <a:lnTo>
                    <a:pt x="26149" y="21393"/>
                  </a:lnTo>
                  <a:lnTo>
                    <a:pt x="26476" y="20796"/>
                  </a:lnTo>
                  <a:lnTo>
                    <a:pt x="26803" y="20199"/>
                  </a:lnTo>
                  <a:lnTo>
                    <a:pt x="27073" y="19564"/>
                  </a:lnTo>
                  <a:lnTo>
                    <a:pt x="27323" y="18928"/>
                  </a:lnTo>
                  <a:lnTo>
                    <a:pt x="27554" y="18274"/>
                  </a:lnTo>
                  <a:lnTo>
                    <a:pt x="27747" y="17600"/>
                  </a:lnTo>
                  <a:lnTo>
                    <a:pt x="27901" y="16926"/>
                  </a:lnTo>
                  <a:lnTo>
                    <a:pt x="28016" y="16233"/>
                  </a:lnTo>
                  <a:lnTo>
                    <a:pt x="28113" y="15520"/>
                  </a:lnTo>
                  <a:lnTo>
                    <a:pt x="28170" y="14808"/>
                  </a:lnTo>
                  <a:lnTo>
                    <a:pt x="28190" y="14096"/>
                  </a:lnTo>
                  <a:lnTo>
                    <a:pt x="28190" y="14096"/>
                  </a:lnTo>
                  <a:lnTo>
                    <a:pt x="28170" y="13364"/>
                  </a:lnTo>
                  <a:lnTo>
                    <a:pt x="28113" y="12651"/>
                  </a:lnTo>
                  <a:lnTo>
                    <a:pt x="28016" y="11939"/>
                  </a:lnTo>
                  <a:lnTo>
                    <a:pt x="27901" y="11246"/>
                  </a:lnTo>
                  <a:lnTo>
                    <a:pt x="27747" y="10572"/>
                  </a:lnTo>
                  <a:lnTo>
                    <a:pt x="27554" y="9898"/>
                  </a:lnTo>
                  <a:lnTo>
                    <a:pt x="27323" y="9243"/>
                  </a:lnTo>
                  <a:lnTo>
                    <a:pt x="27073" y="8608"/>
                  </a:lnTo>
                  <a:lnTo>
                    <a:pt x="26803" y="7972"/>
                  </a:lnTo>
                  <a:lnTo>
                    <a:pt x="26476" y="7376"/>
                  </a:lnTo>
                  <a:lnTo>
                    <a:pt x="26149" y="6779"/>
                  </a:lnTo>
                  <a:lnTo>
                    <a:pt x="25783" y="6201"/>
                  </a:lnTo>
                  <a:lnTo>
                    <a:pt x="25378" y="5662"/>
                  </a:lnTo>
                  <a:lnTo>
                    <a:pt x="24974" y="5123"/>
                  </a:lnTo>
                  <a:lnTo>
                    <a:pt x="24531" y="4622"/>
                  </a:lnTo>
                  <a:lnTo>
                    <a:pt x="24050" y="4122"/>
                  </a:lnTo>
                  <a:lnTo>
                    <a:pt x="23568" y="3659"/>
                  </a:lnTo>
                  <a:lnTo>
                    <a:pt x="23068" y="3217"/>
                  </a:lnTo>
                  <a:lnTo>
                    <a:pt x="22529" y="2793"/>
                  </a:lnTo>
                  <a:lnTo>
                    <a:pt x="21970" y="2408"/>
                  </a:lnTo>
                  <a:lnTo>
                    <a:pt x="21412" y="2042"/>
                  </a:lnTo>
                  <a:lnTo>
                    <a:pt x="20815" y="1695"/>
                  </a:lnTo>
                  <a:lnTo>
                    <a:pt x="20199" y="1387"/>
                  </a:lnTo>
                  <a:lnTo>
                    <a:pt x="19583" y="1099"/>
                  </a:lnTo>
                  <a:lnTo>
                    <a:pt x="18947" y="848"/>
                  </a:lnTo>
                  <a:lnTo>
                    <a:pt x="18293" y="636"/>
                  </a:lnTo>
                  <a:lnTo>
                    <a:pt x="17619" y="444"/>
                  </a:lnTo>
                  <a:lnTo>
                    <a:pt x="16945" y="290"/>
                  </a:lnTo>
                  <a:lnTo>
                    <a:pt x="16252" y="155"/>
                  </a:lnTo>
                  <a:lnTo>
                    <a:pt x="15539" y="78"/>
                  </a:lnTo>
                  <a:lnTo>
                    <a:pt x="14827" y="20"/>
                  </a:lnTo>
                  <a:lnTo>
                    <a:pt x="14095" y="1"/>
                  </a:lnTo>
                  <a:lnTo>
                    <a:pt x="14095" y="1"/>
                  </a:lnTo>
                  <a:lnTo>
                    <a:pt x="13306" y="20"/>
                  </a:lnTo>
                  <a:lnTo>
                    <a:pt x="12516" y="97"/>
                  </a:lnTo>
                  <a:lnTo>
                    <a:pt x="11727" y="194"/>
                  </a:lnTo>
                  <a:lnTo>
                    <a:pt x="10976" y="348"/>
                  </a:lnTo>
                  <a:lnTo>
                    <a:pt x="10976" y="348"/>
                  </a:lnTo>
                  <a:lnTo>
                    <a:pt x="10379" y="502"/>
                  </a:lnTo>
                  <a:lnTo>
                    <a:pt x="9801" y="675"/>
                  </a:lnTo>
                  <a:lnTo>
                    <a:pt x="9224" y="867"/>
                  </a:lnTo>
                  <a:lnTo>
                    <a:pt x="8665" y="1099"/>
                  </a:lnTo>
                  <a:lnTo>
                    <a:pt x="8107" y="1330"/>
                  </a:lnTo>
                  <a:lnTo>
                    <a:pt x="7568" y="1599"/>
                  </a:lnTo>
                  <a:lnTo>
                    <a:pt x="7048" y="1888"/>
                  </a:lnTo>
                  <a:lnTo>
                    <a:pt x="6528" y="2196"/>
                  </a:lnTo>
                  <a:lnTo>
                    <a:pt x="6027" y="2543"/>
                  </a:lnTo>
                  <a:lnTo>
                    <a:pt x="5546" y="2889"/>
                  </a:lnTo>
                  <a:lnTo>
                    <a:pt x="5084" y="3255"/>
                  </a:lnTo>
                  <a:lnTo>
                    <a:pt x="4641" y="3640"/>
                  </a:lnTo>
                  <a:lnTo>
                    <a:pt x="4217" y="4064"/>
                  </a:lnTo>
                  <a:lnTo>
                    <a:pt x="3794" y="4487"/>
                  </a:lnTo>
                  <a:lnTo>
                    <a:pt x="3390" y="4930"/>
                  </a:lnTo>
                  <a:lnTo>
                    <a:pt x="3024" y="5392"/>
                  </a:lnTo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821263" y="1098044"/>
              <a:ext cx="183545" cy="126354"/>
            </a:xfrm>
            <a:custGeom>
              <a:avLst/>
              <a:gdLst/>
              <a:ahLst/>
              <a:cxnLst/>
              <a:rect l="0" t="0" r="0" b="0"/>
              <a:pathLst>
                <a:path w="6547" h="4507" extrusionOk="0">
                  <a:moveTo>
                    <a:pt x="674" y="1"/>
                  </a:moveTo>
                  <a:lnTo>
                    <a:pt x="327" y="579"/>
                  </a:lnTo>
                  <a:lnTo>
                    <a:pt x="0" y="1156"/>
                  </a:lnTo>
                  <a:lnTo>
                    <a:pt x="6104" y="4507"/>
                  </a:lnTo>
                  <a:lnTo>
                    <a:pt x="6316" y="4121"/>
                  </a:lnTo>
                  <a:lnTo>
                    <a:pt x="6547" y="3736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58631" y="1268107"/>
              <a:ext cx="197058" cy="72358"/>
            </a:xfrm>
            <a:custGeom>
              <a:avLst/>
              <a:gdLst/>
              <a:ahLst/>
              <a:cxnLst/>
              <a:rect l="0" t="0" r="0" b="0"/>
              <a:pathLst>
                <a:path w="7029" h="2581" extrusionOk="0">
                  <a:moveTo>
                    <a:pt x="289" y="0"/>
                  </a:moveTo>
                  <a:lnTo>
                    <a:pt x="135" y="636"/>
                  </a:lnTo>
                  <a:lnTo>
                    <a:pt x="1" y="1290"/>
                  </a:lnTo>
                  <a:lnTo>
                    <a:pt x="6836" y="2580"/>
                  </a:lnTo>
                  <a:lnTo>
                    <a:pt x="6932" y="2157"/>
                  </a:lnTo>
                  <a:lnTo>
                    <a:pt x="7029" y="173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1803965" y="1130453"/>
              <a:ext cx="188423" cy="116065"/>
            </a:xfrm>
            <a:custGeom>
              <a:avLst/>
              <a:gdLst/>
              <a:ahLst/>
              <a:cxnLst/>
              <a:rect l="0" t="0" r="0" b="0"/>
              <a:pathLst>
                <a:path w="6721" h="4140" extrusionOk="0">
                  <a:moveTo>
                    <a:pt x="617" y="0"/>
                  </a:moveTo>
                  <a:lnTo>
                    <a:pt x="290" y="578"/>
                  </a:lnTo>
                  <a:lnTo>
                    <a:pt x="1" y="1175"/>
                  </a:lnTo>
                  <a:lnTo>
                    <a:pt x="6317" y="4140"/>
                  </a:lnTo>
                  <a:lnTo>
                    <a:pt x="6509" y="3736"/>
                  </a:lnTo>
                  <a:lnTo>
                    <a:pt x="6721" y="3351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1840159" y="1067822"/>
              <a:ext cx="178695" cy="134989"/>
            </a:xfrm>
            <a:custGeom>
              <a:avLst/>
              <a:gdLst/>
              <a:ahLst/>
              <a:cxnLst/>
              <a:rect l="0" t="0" r="0" b="0"/>
              <a:pathLst>
                <a:path w="6374" h="4815" extrusionOk="0">
                  <a:moveTo>
                    <a:pt x="732" y="1"/>
                  </a:moveTo>
                  <a:lnTo>
                    <a:pt x="366" y="540"/>
                  </a:lnTo>
                  <a:lnTo>
                    <a:pt x="0" y="1079"/>
                  </a:lnTo>
                  <a:lnTo>
                    <a:pt x="5873" y="4814"/>
                  </a:lnTo>
                  <a:lnTo>
                    <a:pt x="6123" y="4449"/>
                  </a:lnTo>
                  <a:lnTo>
                    <a:pt x="6373" y="4102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1766734" y="1232474"/>
              <a:ext cx="195965" cy="84245"/>
            </a:xfrm>
            <a:custGeom>
              <a:avLst/>
              <a:gdLst/>
              <a:ahLst/>
              <a:cxnLst/>
              <a:rect l="0" t="0" r="0" b="0"/>
              <a:pathLst>
                <a:path w="6990" h="3005" extrusionOk="0">
                  <a:moveTo>
                    <a:pt x="366" y="0"/>
                  </a:moveTo>
                  <a:lnTo>
                    <a:pt x="174" y="617"/>
                  </a:lnTo>
                  <a:lnTo>
                    <a:pt x="0" y="1271"/>
                  </a:lnTo>
                  <a:lnTo>
                    <a:pt x="6740" y="3004"/>
                  </a:lnTo>
                  <a:lnTo>
                    <a:pt x="6855" y="2561"/>
                  </a:lnTo>
                  <a:lnTo>
                    <a:pt x="6990" y="2138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1789414" y="1163367"/>
              <a:ext cx="191647" cy="105832"/>
            </a:xfrm>
            <a:custGeom>
              <a:avLst/>
              <a:gdLst/>
              <a:ahLst/>
              <a:cxnLst/>
              <a:rect l="0" t="0" r="0" b="0"/>
              <a:pathLst>
                <a:path w="6836" h="3775" extrusionOk="0">
                  <a:moveTo>
                    <a:pt x="520" y="1"/>
                  </a:moveTo>
                  <a:lnTo>
                    <a:pt x="250" y="598"/>
                  </a:lnTo>
                  <a:lnTo>
                    <a:pt x="0" y="1214"/>
                  </a:lnTo>
                  <a:lnTo>
                    <a:pt x="6489" y="3775"/>
                  </a:lnTo>
                  <a:lnTo>
                    <a:pt x="6662" y="3370"/>
                  </a:lnTo>
                  <a:lnTo>
                    <a:pt x="6836" y="2966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1776995" y="1197374"/>
              <a:ext cx="194339" cy="95039"/>
            </a:xfrm>
            <a:custGeom>
              <a:avLst/>
              <a:gdLst/>
              <a:ahLst/>
              <a:cxnLst/>
              <a:rect l="0" t="0" r="0" b="0"/>
              <a:pathLst>
                <a:path w="6932" h="3390" extrusionOk="0">
                  <a:moveTo>
                    <a:pt x="443" y="1"/>
                  </a:moveTo>
                  <a:lnTo>
                    <a:pt x="212" y="617"/>
                  </a:lnTo>
                  <a:lnTo>
                    <a:pt x="0" y="1252"/>
                  </a:lnTo>
                  <a:lnTo>
                    <a:pt x="6624" y="3390"/>
                  </a:lnTo>
                  <a:lnTo>
                    <a:pt x="6778" y="2985"/>
                  </a:lnTo>
                  <a:lnTo>
                    <a:pt x="6932" y="2562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1860653" y="1038133"/>
              <a:ext cx="173312" cy="144689"/>
            </a:xfrm>
            <a:custGeom>
              <a:avLst/>
              <a:gdLst/>
              <a:ahLst/>
              <a:cxnLst/>
              <a:rect l="0" t="0" r="0" b="0"/>
              <a:pathLst>
                <a:path w="6182" h="5161" extrusionOk="0">
                  <a:moveTo>
                    <a:pt x="809" y="1"/>
                  </a:moveTo>
                  <a:lnTo>
                    <a:pt x="405" y="521"/>
                  </a:lnTo>
                  <a:lnTo>
                    <a:pt x="1" y="1060"/>
                  </a:lnTo>
                  <a:lnTo>
                    <a:pt x="5642" y="5161"/>
                  </a:lnTo>
                  <a:lnTo>
                    <a:pt x="5912" y="4795"/>
                  </a:lnTo>
                  <a:lnTo>
                    <a:pt x="6181" y="4449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883334" y="1010602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886" y="1"/>
                  </a:moveTo>
                  <a:lnTo>
                    <a:pt x="443" y="482"/>
                  </a:lnTo>
                  <a:lnTo>
                    <a:pt x="0" y="983"/>
                  </a:lnTo>
                  <a:lnTo>
                    <a:pt x="5372" y="5431"/>
                  </a:lnTo>
                  <a:lnTo>
                    <a:pt x="5661" y="5103"/>
                  </a:lnTo>
                  <a:lnTo>
                    <a:pt x="5969" y="4776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2086844" y="865407"/>
              <a:ext cx="106365" cy="191647"/>
            </a:xfrm>
            <a:custGeom>
              <a:avLst/>
              <a:gdLst/>
              <a:ahLst/>
              <a:cxnLst/>
              <a:rect l="0" t="0" r="0" b="0"/>
              <a:pathLst>
                <a:path w="3794" h="6836" extrusionOk="0">
                  <a:moveTo>
                    <a:pt x="1213" y="0"/>
                  </a:moveTo>
                  <a:lnTo>
                    <a:pt x="617" y="270"/>
                  </a:lnTo>
                  <a:lnTo>
                    <a:pt x="0" y="539"/>
                  </a:lnTo>
                  <a:lnTo>
                    <a:pt x="2985" y="6836"/>
                  </a:lnTo>
                  <a:lnTo>
                    <a:pt x="3370" y="6662"/>
                  </a:lnTo>
                  <a:lnTo>
                    <a:pt x="3794" y="6489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2022054" y="897255"/>
              <a:ext cx="126354" cy="184106"/>
            </a:xfrm>
            <a:custGeom>
              <a:avLst/>
              <a:gdLst/>
              <a:ahLst/>
              <a:cxnLst/>
              <a:rect l="0" t="0" r="0" b="0"/>
              <a:pathLst>
                <a:path w="4507" h="6567" extrusionOk="0">
                  <a:moveTo>
                    <a:pt x="1137" y="0"/>
                  </a:moveTo>
                  <a:lnTo>
                    <a:pt x="559" y="327"/>
                  </a:lnTo>
                  <a:lnTo>
                    <a:pt x="1" y="674"/>
                  </a:lnTo>
                  <a:lnTo>
                    <a:pt x="3736" y="6566"/>
                  </a:lnTo>
                  <a:lnTo>
                    <a:pt x="4121" y="6335"/>
                  </a:lnTo>
                  <a:lnTo>
                    <a:pt x="4506" y="6104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2053902" y="880518"/>
              <a:ext cx="116626" cy="187863"/>
            </a:xfrm>
            <a:custGeom>
              <a:avLst/>
              <a:gdLst/>
              <a:ahLst/>
              <a:cxnLst/>
              <a:rect l="0" t="0" r="0" b="0"/>
              <a:pathLst>
                <a:path w="4160" h="6701" extrusionOk="0">
                  <a:moveTo>
                    <a:pt x="1175" y="0"/>
                  </a:moveTo>
                  <a:lnTo>
                    <a:pt x="579" y="289"/>
                  </a:lnTo>
                  <a:lnTo>
                    <a:pt x="1" y="597"/>
                  </a:lnTo>
                  <a:lnTo>
                    <a:pt x="3370" y="6701"/>
                  </a:lnTo>
                  <a:lnTo>
                    <a:pt x="3756" y="6508"/>
                  </a:lnTo>
                  <a:lnTo>
                    <a:pt x="4160" y="6297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1908173" y="984165"/>
              <a:ext cx="159799" cy="160332"/>
            </a:xfrm>
            <a:custGeom>
              <a:avLst/>
              <a:gdLst/>
              <a:ahLst/>
              <a:cxnLst/>
              <a:rect l="0" t="0" r="0" b="0"/>
              <a:pathLst>
                <a:path w="5700" h="5719" extrusionOk="0">
                  <a:moveTo>
                    <a:pt x="924" y="0"/>
                  </a:moveTo>
                  <a:lnTo>
                    <a:pt x="462" y="462"/>
                  </a:lnTo>
                  <a:lnTo>
                    <a:pt x="0" y="944"/>
                  </a:lnTo>
                  <a:lnTo>
                    <a:pt x="5083" y="5719"/>
                  </a:lnTo>
                  <a:lnTo>
                    <a:pt x="5391" y="5392"/>
                  </a:lnTo>
                  <a:lnTo>
                    <a:pt x="5700" y="5083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1991299" y="916151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1098" y="0"/>
                  </a:moveTo>
                  <a:lnTo>
                    <a:pt x="539" y="366"/>
                  </a:lnTo>
                  <a:lnTo>
                    <a:pt x="0" y="751"/>
                  </a:lnTo>
                  <a:lnTo>
                    <a:pt x="4102" y="6393"/>
                  </a:lnTo>
                  <a:lnTo>
                    <a:pt x="4467" y="6123"/>
                  </a:lnTo>
                  <a:lnTo>
                    <a:pt x="4833" y="589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1962142" y="937205"/>
              <a:ext cx="144156" cy="173284"/>
            </a:xfrm>
            <a:custGeom>
              <a:avLst/>
              <a:gdLst/>
              <a:ahLst/>
              <a:cxnLst/>
              <a:rect l="0" t="0" r="0" b="0"/>
              <a:pathLst>
                <a:path w="5142" h="6181" extrusionOk="0">
                  <a:moveTo>
                    <a:pt x="1040" y="0"/>
                  </a:moveTo>
                  <a:lnTo>
                    <a:pt x="520" y="385"/>
                  </a:lnTo>
                  <a:lnTo>
                    <a:pt x="1" y="809"/>
                  </a:lnTo>
                  <a:lnTo>
                    <a:pt x="4448" y="6181"/>
                  </a:lnTo>
                  <a:lnTo>
                    <a:pt x="4795" y="5892"/>
                  </a:lnTo>
                  <a:lnTo>
                    <a:pt x="5142" y="5642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1752688" y="1464046"/>
              <a:ext cx="197591" cy="61565"/>
            </a:xfrm>
            <a:custGeom>
              <a:avLst/>
              <a:gdLst/>
              <a:ahLst/>
              <a:cxnLst/>
              <a:rect l="0" t="0" r="0" b="0"/>
              <a:pathLst>
                <a:path w="7048" h="2196" extrusionOk="0">
                  <a:moveTo>
                    <a:pt x="6913" y="1"/>
                  </a:moveTo>
                  <a:lnTo>
                    <a:pt x="1" y="886"/>
                  </a:lnTo>
                  <a:lnTo>
                    <a:pt x="97" y="1541"/>
                  </a:lnTo>
                  <a:lnTo>
                    <a:pt x="213" y="2196"/>
                  </a:lnTo>
                  <a:lnTo>
                    <a:pt x="7048" y="886"/>
                  </a:lnTo>
                  <a:lnTo>
                    <a:pt x="6971" y="444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1821263" y="1604952"/>
              <a:ext cx="183545" cy="126326"/>
            </a:xfrm>
            <a:custGeom>
              <a:avLst/>
              <a:gdLst/>
              <a:ahLst/>
              <a:cxnLst/>
              <a:rect l="0" t="0" r="0" b="0"/>
              <a:pathLst>
                <a:path w="6547" h="4506" extrusionOk="0">
                  <a:moveTo>
                    <a:pt x="6104" y="0"/>
                  </a:moveTo>
                  <a:lnTo>
                    <a:pt x="0" y="3370"/>
                  </a:lnTo>
                  <a:lnTo>
                    <a:pt x="327" y="3928"/>
                  </a:lnTo>
                  <a:lnTo>
                    <a:pt x="674" y="4506"/>
                  </a:lnTo>
                  <a:lnTo>
                    <a:pt x="6547" y="770"/>
                  </a:lnTo>
                  <a:lnTo>
                    <a:pt x="6316" y="385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1803965" y="1582804"/>
              <a:ext cx="188423" cy="116626"/>
            </a:xfrm>
            <a:custGeom>
              <a:avLst/>
              <a:gdLst/>
              <a:ahLst/>
              <a:cxnLst/>
              <a:rect l="0" t="0" r="0" b="0"/>
              <a:pathLst>
                <a:path w="6721" h="4160" extrusionOk="0">
                  <a:moveTo>
                    <a:pt x="6317" y="1"/>
                  </a:moveTo>
                  <a:lnTo>
                    <a:pt x="1" y="2966"/>
                  </a:lnTo>
                  <a:lnTo>
                    <a:pt x="290" y="3563"/>
                  </a:lnTo>
                  <a:lnTo>
                    <a:pt x="617" y="4160"/>
                  </a:lnTo>
                  <a:lnTo>
                    <a:pt x="6721" y="790"/>
                  </a:lnTo>
                  <a:lnTo>
                    <a:pt x="6509" y="405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1789414" y="1560151"/>
              <a:ext cx="191647" cy="105804"/>
            </a:xfrm>
            <a:custGeom>
              <a:avLst/>
              <a:gdLst/>
              <a:ahLst/>
              <a:cxnLst/>
              <a:rect l="0" t="0" r="0" b="0"/>
              <a:pathLst>
                <a:path w="6836" h="3774" extrusionOk="0">
                  <a:moveTo>
                    <a:pt x="6489" y="0"/>
                  </a:moveTo>
                  <a:lnTo>
                    <a:pt x="0" y="2561"/>
                  </a:lnTo>
                  <a:lnTo>
                    <a:pt x="250" y="3177"/>
                  </a:lnTo>
                  <a:lnTo>
                    <a:pt x="520" y="3774"/>
                  </a:lnTo>
                  <a:lnTo>
                    <a:pt x="6836" y="809"/>
                  </a:lnTo>
                  <a:lnTo>
                    <a:pt x="6662" y="404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883334" y="1666490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5372" y="0"/>
                  </a:moveTo>
                  <a:lnTo>
                    <a:pt x="0" y="4448"/>
                  </a:lnTo>
                  <a:lnTo>
                    <a:pt x="443" y="4949"/>
                  </a:lnTo>
                  <a:lnTo>
                    <a:pt x="886" y="5430"/>
                  </a:lnTo>
                  <a:lnTo>
                    <a:pt x="5969" y="655"/>
                  </a:lnTo>
                  <a:lnTo>
                    <a:pt x="5661" y="328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752688" y="1304272"/>
              <a:ext cx="197591" cy="61032"/>
            </a:xfrm>
            <a:custGeom>
              <a:avLst/>
              <a:gdLst/>
              <a:ahLst/>
              <a:cxnLst/>
              <a:rect l="0" t="0" r="0" b="0"/>
              <a:pathLst>
                <a:path w="7048" h="2177" extrusionOk="0">
                  <a:moveTo>
                    <a:pt x="213" y="0"/>
                  </a:moveTo>
                  <a:lnTo>
                    <a:pt x="97" y="636"/>
                  </a:lnTo>
                  <a:lnTo>
                    <a:pt x="1" y="1290"/>
                  </a:lnTo>
                  <a:lnTo>
                    <a:pt x="6913" y="2176"/>
                  </a:lnTo>
                  <a:lnTo>
                    <a:pt x="6971" y="1733"/>
                  </a:lnTo>
                  <a:lnTo>
                    <a:pt x="7048" y="129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860653" y="1647061"/>
              <a:ext cx="173312" cy="144156"/>
            </a:xfrm>
            <a:custGeom>
              <a:avLst/>
              <a:gdLst/>
              <a:ahLst/>
              <a:cxnLst/>
              <a:rect l="0" t="0" r="0" b="0"/>
              <a:pathLst>
                <a:path w="6182" h="5142" extrusionOk="0">
                  <a:moveTo>
                    <a:pt x="5642" y="0"/>
                  </a:moveTo>
                  <a:lnTo>
                    <a:pt x="1" y="4082"/>
                  </a:lnTo>
                  <a:lnTo>
                    <a:pt x="405" y="4621"/>
                  </a:lnTo>
                  <a:lnTo>
                    <a:pt x="809" y="5141"/>
                  </a:lnTo>
                  <a:lnTo>
                    <a:pt x="6181" y="693"/>
                  </a:lnTo>
                  <a:lnTo>
                    <a:pt x="5912" y="347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840159" y="1626539"/>
              <a:ext cx="178695" cy="134989"/>
            </a:xfrm>
            <a:custGeom>
              <a:avLst/>
              <a:gdLst/>
              <a:ahLst/>
              <a:cxnLst/>
              <a:rect l="0" t="0" r="0" b="0"/>
              <a:pathLst>
                <a:path w="6374" h="4815" extrusionOk="0">
                  <a:moveTo>
                    <a:pt x="5873" y="0"/>
                  </a:moveTo>
                  <a:lnTo>
                    <a:pt x="0" y="3736"/>
                  </a:lnTo>
                  <a:lnTo>
                    <a:pt x="366" y="4275"/>
                  </a:lnTo>
                  <a:lnTo>
                    <a:pt x="732" y="4814"/>
                  </a:lnTo>
                  <a:lnTo>
                    <a:pt x="6373" y="732"/>
                  </a:lnTo>
                  <a:lnTo>
                    <a:pt x="6123" y="366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776995" y="1536938"/>
              <a:ext cx="194339" cy="95011"/>
            </a:xfrm>
            <a:custGeom>
              <a:avLst/>
              <a:gdLst/>
              <a:ahLst/>
              <a:cxnLst/>
              <a:rect l="0" t="0" r="0" b="0"/>
              <a:pathLst>
                <a:path w="6932" h="3389" extrusionOk="0">
                  <a:moveTo>
                    <a:pt x="6624" y="0"/>
                  </a:moveTo>
                  <a:lnTo>
                    <a:pt x="0" y="2157"/>
                  </a:lnTo>
                  <a:lnTo>
                    <a:pt x="212" y="2773"/>
                  </a:lnTo>
                  <a:lnTo>
                    <a:pt x="443" y="3389"/>
                  </a:lnTo>
                  <a:lnTo>
                    <a:pt x="6932" y="828"/>
                  </a:lnTo>
                  <a:lnTo>
                    <a:pt x="6778" y="404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747838" y="1414928"/>
              <a:ext cx="196525" cy="36726"/>
            </a:xfrm>
            <a:custGeom>
              <a:avLst/>
              <a:gdLst/>
              <a:ahLst/>
              <a:cxnLst/>
              <a:rect l="0" t="0" r="0" b="0"/>
              <a:pathLst>
                <a:path w="7010" h="1310" extrusionOk="0">
                  <a:moveTo>
                    <a:pt x="0" y="1"/>
                  </a:moveTo>
                  <a:lnTo>
                    <a:pt x="20" y="655"/>
                  </a:lnTo>
                  <a:lnTo>
                    <a:pt x="58" y="1310"/>
                  </a:lnTo>
                  <a:lnTo>
                    <a:pt x="7009" y="886"/>
                  </a:lnTo>
                  <a:lnTo>
                    <a:pt x="6990" y="443"/>
                  </a:lnTo>
                  <a:lnTo>
                    <a:pt x="6971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766734" y="1513164"/>
              <a:ext cx="195965" cy="84245"/>
            </a:xfrm>
            <a:custGeom>
              <a:avLst/>
              <a:gdLst/>
              <a:ahLst/>
              <a:cxnLst/>
              <a:rect l="0" t="0" r="0" b="0"/>
              <a:pathLst>
                <a:path w="6990" h="3005" extrusionOk="0">
                  <a:moveTo>
                    <a:pt x="6740" y="1"/>
                  </a:moveTo>
                  <a:lnTo>
                    <a:pt x="0" y="1734"/>
                  </a:lnTo>
                  <a:lnTo>
                    <a:pt x="174" y="2369"/>
                  </a:lnTo>
                  <a:lnTo>
                    <a:pt x="366" y="3005"/>
                  </a:lnTo>
                  <a:lnTo>
                    <a:pt x="6990" y="848"/>
                  </a:lnTo>
                  <a:lnTo>
                    <a:pt x="6855" y="424"/>
                  </a:lnTo>
                  <a:lnTo>
                    <a:pt x="6740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749464" y="1340438"/>
              <a:ext cx="197058" cy="49678"/>
            </a:xfrm>
            <a:custGeom>
              <a:avLst/>
              <a:gdLst/>
              <a:ahLst/>
              <a:cxnLst/>
              <a:rect l="0" t="0" r="0" b="0"/>
              <a:pathLst>
                <a:path w="7029" h="1772" extrusionOk="0">
                  <a:moveTo>
                    <a:pt x="116" y="0"/>
                  </a:moveTo>
                  <a:lnTo>
                    <a:pt x="39" y="674"/>
                  </a:lnTo>
                  <a:lnTo>
                    <a:pt x="0" y="1329"/>
                  </a:lnTo>
                  <a:lnTo>
                    <a:pt x="6951" y="1772"/>
                  </a:lnTo>
                  <a:lnTo>
                    <a:pt x="6990" y="1329"/>
                  </a:lnTo>
                  <a:lnTo>
                    <a:pt x="7028" y="88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1747838" y="1377669"/>
              <a:ext cx="196525" cy="37287"/>
            </a:xfrm>
            <a:custGeom>
              <a:avLst/>
              <a:gdLst/>
              <a:ahLst/>
              <a:cxnLst/>
              <a:rect l="0" t="0" r="0" b="0"/>
              <a:pathLst>
                <a:path w="7010" h="1330" extrusionOk="0">
                  <a:moveTo>
                    <a:pt x="58" y="1"/>
                  </a:moveTo>
                  <a:lnTo>
                    <a:pt x="20" y="656"/>
                  </a:lnTo>
                  <a:lnTo>
                    <a:pt x="0" y="1330"/>
                  </a:lnTo>
                  <a:lnTo>
                    <a:pt x="6971" y="1330"/>
                  </a:lnTo>
                  <a:lnTo>
                    <a:pt x="6990" y="887"/>
                  </a:lnTo>
                  <a:lnTo>
                    <a:pt x="7009" y="44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1758631" y="1488885"/>
              <a:ext cx="197058" cy="72891"/>
            </a:xfrm>
            <a:custGeom>
              <a:avLst/>
              <a:gdLst/>
              <a:ahLst/>
              <a:cxnLst/>
              <a:rect l="0" t="0" r="0" b="0"/>
              <a:pathLst>
                <a:path w="7029" h="2600" extrusionOk="0">
                  <a:moveTo>
                    <a:pt x="6836" y="0"/>
                  </a:moveTo>
                  <a:lnTo>
                    <a:pt x="1" y="1310"/>
                  </a:lnTo>
                  <a:lnTo>
                    <a:pt x="135" y="1945"/>
                  </a:lnTo>
                  <a:lnTo>
                    <a:pt x="289" y="2600"/>
                  </a:lnTo>
                  <a:lnTo>
                    <a:pt x="7029" y="867"/>
                  </a:lnTo>
                  <a:lnTo>
                    <a:pt x="6932" y="424"/>
                  </a:lnTo>
                  <a:lnTo>
                    <a:pt x="683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749464" y="1439767"/>
              <a:ext cx="197058" cy="49145"/>
            </a:xfrm>
            <a:custGeom>
              <a:avLst/>
              <a:gdLst/>
              <a:ahLst/>
              <a:cxnLst/>
              <a:rect l="0" t="0" r="0" b="0"/>
              <a:pathLst>
                <a:path w="7029" h="1753" extrusionOk="0">
                  <a:moveTo>
                    <a:pt x="6951" y="0"/>
                  </a:moveTo>
                  <a:lnTo>
                    <a:pt x="0" y="424"/>
                  </a:lnTo>
                  <a:lnTo>
                    <a:pt x="39" y="1098"/>
                  </a:lnTo>
                  <a:lnTo>
                    <a:pt x="116" y="1752"/>
                  </a:lnTo>
                  <a:lnTo>
                    <a:pt x="7028" y="867"/>
                  </a:lnTo>
                  <a:lnTo>
                    <a:pt x="6990" y="42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120851" y="852987"/>
              <a:ext cx="95571" cy="194339"/>
            </a:xfrm>
            <a:custGeom>
              <a:avLst/>
              <a:gdLst/>
              <a:ahLst/>
              <a:cxnLst/>
              <a:rect l="0" t="0" r="0" b="0"/>
              <a:pathLst>
                <a:path w="3409" h="6932" extrusionOk="0">
                  <a:moveTo>
                    <a:pt x="1252" y="0"/>
                  </a:moveTo>
                  <a:lnTo>
                    <a:pt x="636" y="212"/>
                  </a:lnTo>
                  <a:lnTo>
                    <a:pt x="0" y="443"/>
                  </a:lnTo>
                  <a:lnTo>
                    <a:pt x="2581" y="6932"/>
                  </a:lnTo>
                  <a:lnTo>
                    <a:pt x="2985" y="6778"/>
                  </a:lnTo>
                  <a:lnTo>
                    <a:pt x="3409" y="6643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2460391" y="852987"/>
              <a:ext cx="95571" cy="194339"/>
            </a:xfrm>
            <a:custGeom>
              <a:avLst/>
              <a:gdLst/>
              <a:ahLst/>
              <a:cxnLst/>
              <a:rect l="0" t="0" r="0" b="0"/>
              <a:pathLst>
                <a:path w="3409" h="6932" extrusionOk="0">
                  <a:moveTo>
                    <a:pt x="2157" y="0"/>
                  </a:moveTo>
                  <a:lnTo>
                    <a:pt x="1" y="6643"/>
                  </a:lnTo>
                  <a:lnTo>
                    <a:pt x="424" y="6778"/>
                  </a:lnTo>
                  <a:lnTo>
                    <a:pt x="848" y="6932"/>
                  </a:lnTo>
                  <a:lnTo>
                    <a:pt x="3409" y="443"/>
                  </a:lnTo>
                  <a:lnTo>
                    <a:pt x="2793" y="212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2672004" y="1098044"/>
              <a:ext cx="184106" cy="126354"/>
            </a:xfrm>
            <a:custGeom>
              <a:avLst/>
              <a:gdLst/>
              <a:ahLst/>
              <a:cxnLst/>
              <a:rect l="0" t="0" r="0" b="0"/>
              <a:pathLst>
                <a:path w="6567" h="4507" extrusionOk="0">
                  <a:moveTo>
                    <a:pt x="5892" y="1"/>
                  </a:moveTo>
                  <a:lnTo>
                    <a:pt x="1" y="3736"/>
                  </a:lnTo>
                  <a:lnTo>
                    <a:pt x="232" y="4121"/>
                  </a:lnTo>
                  <a:lnTo>
                    <a:pt x="443" y="4507"/>
                  </a:lnTo>
                  <a:lnTo>
                    <a:pt x="6566" y="1156"/>
                  </a:lnTo>
                  <a:lnTo>
                    <a:pt x="6239" y="579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657958" y="1067822"/>
              <a:ext cx="179256" cy="134989"/>
            </a:xfrm>
            <a:custGeom>
              <a:avLst/>
              <a:gdLst/>
              <a:ahLst/>
              <a:cxnLst/>
              <a:rect l="0" t="0" r="0" b="0"/>
              <a:pathLst>
                <a:path w="6394" h="4815" extrusionOk="0">
                  <a:moveTo>
                    <a:pt x="5643" y="1"/>
                  </a:moveTo>
                  <a:lnTo>
                    <a:pt x="1" y="4102"/>
                  </a:lnTo>
                  <a:lnTo>
                    <a:pt x="251" y="4449"/>
                  </a:lnTo>
                  <a:lnTo>
                    <a:pt x="502" y="4814"/>
                  </a:lnTo>
                  <a:lnTo>
                    <a:pt x="6393" y="1079"/>
                  </a:lnTo>
                  <a:lnTo>
                    <a:pt x="6028" y="540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684423" y="1130453"/>
              <a:ext cx="188423" cy="116065"/>
            </a:xfrm>
            <a:custGeom>
              <a:avLst/>
              <a:gdLst/>
              <a:ahLst/>
              <a:cxnLst/>
              <a:rect l="0" t="0" r="0" b="0"/>
              <a:pathLst>
                <a:path w="6721" h="4140" extrusionOk="0">
                  <a:moveTo>
                    <a:pt x="6123" y="0"/>
                  </a:moveTo>
                  <a:lnTo>
                    <a:pt x="0" y="3351"/>
                  </a:lnTo>
                  <a:lnTo>
                    <a:pt x="212" y="3736"/>
                  </a:lnTo>
                  <a:lnTo>
                    <a:pt x="405" y="4140"/>
                  </a:lnTo>
                  <a:lnTo>
                    <a:pt x="6720" y="1175"/>
                  </a:lnTo>
                  <a:lnTo>
                    <a:pt x="6431" y="578"/>
                  </a:lnTo>
                  <a:lnTo>
                    <a:pt x="612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155952" y="842726"/>
              <a:ext cx="84217" cy="196525"/>
            </a:xfrm>
            <a:custGeom>
              <a:avLst/>
              <a:gdLst/>
              <a:ahLst/>
              <a:cxnLst/>
              <a:rect l="0" t="0" r="0" b="0"/>
              <a:pathLst>
                <a:path w="3004" h="7010" extrusionOk="0">
                  <a:moveTo>
                    <a:pt x="1271" y="0"/>
                  </a:moveTo>
                  <a:lnTo>
                    <a:pt x="635" y="174"/>
                  </a:lnTo>
                  <a:lnTo>
                    <a:pt x="0" y="366"/>
                  </a:lnTo>
                  <a:lnTo>
                    <a:pt x="2157" y="7009"/>
                  </a:lnTo>
                  <a:lnTo>
                    <a:pt x="2580" y="6874"/>
                  </a:lnTo>
                  <a:lnTo>
                    <a:pt x="3004" y="6759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2642847" y="1038133"/>
              <a:ext cx="173312" cy="144689"/>
            </a:xfrm>
            <a:custGeom>
              <a:avLst/>
              <a:gdLst/>
              <a:ahLst/>
              <a:cxnLst/>
              <a:rect l="0" t="0" r="0" b="0"/>
              <a:pathLst>
                <a:path w="6182" h="5161" extrusionOk="0">
                  <a:moveTo>
                    <a:pt x="5373" y="1"/>
                  </a:moveTo>
                  <a:lnTo>
                    <a:pt x="1" y="4449"/>
                  </a:lnTo>
                  <a:lnTo>
                    <a:pt x="270" y="4795"/>
                  </a:lnTo>
                  <a:lnTo>
                    <a:pt x="540" y="5161"/>
                  </a:lnTo>
                  <a:lnTo>
                    <a:pt x="6182" y="1060"/>
                  </a:lnTo>
                  <a:lnTo>
                    <a:pt x="5777" y="521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608839" y="984165"/>
              <a:ext cx="159828" cy="160332"/>
            </a:xfrm>
            <a:custGeom>
              <a:avLst/>
              <a:gdLst/>
              <a:ahLst/>
              <a:cxnLst/>
              <a:rect l="0" t="0" r="0" b="0"/>
              <a:pathLst>
                <a:path w="5701" h="5719" extrusionOk="0">
                  <a:moveTo>
                    <a:pt x="4776" y="0"/>
                  </a:moveTo>
                  <a:lnTo>
                    <a:pt x="1" y="5083"/>
                  </a:lnTo>
                  <a:lnTo>
                    <a:pt x="309" y="5392"/>
                  </a:lnTo>
                  <a:lnTo>
                    <a:pt x="617" y="5719"/>
                  </a:lnTo>
                  <a:lnTo>
                    <a:pt x="5700" y="944"/>
                  </a:lnTo>
                  <a:lnTo>
                    <a:pt x="5238" y="462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590504" y="959858"/>
              <a:ext cx="152230" cy="166836"/>
            </a:xfrm>
            <a:custGeom>
              <a:avLst/>
              <a:gdLst/>
              <a:ahLst/>
              <a:cxnLst/>
              <a:rect l="0" t="0" r="0" b="0"/>
              <a:pathLst>
                <a:path w="5430" h="5951" extrusionOk="0">
                  <a:moveTo>
                    <a:pt x="4429" y="1"/>
                  </a:moveTo>
                  <a:lnTo>
                    <a:pt x="0" y="5373"/>
                  </a:lnTo>
                  <a:lnTo>
                    <a:pt x="327" y="5662"/>
                  </a:lnTo>
                  <a:lnTo>
                    <a:pt x="655" y="5950"/>
                  </a:lnTo>
                  <a:lnTo>
                    <a:pt x="5430" y="867"/>
                  </a:lnTo>
                  <a:lnTo>
                    <a:pt x="4929" y="424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2626109" y="1010602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5084" y="1"/>
                  </a:moveTo>
                  <a:lnTo>
                    <a:pt x="1" y="4776"/>
                  </a:lnTo>
                  <a:lnTo>
                    <a:pt x="309" y="5103"/>
                  </a:lnTo>
                  <a:lnTo>
                    <a:pt x="598" y="5431"/>
                  </a:lnTo>
                  <a:lnTo>
                    <a:pt x="5970" y="983"/>
                  </a:lnTo>
                  <a:lnTo>
                    <a:pt x="5546" y="482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2732476" y="1377669"/>
              <a:ext cx="196497" cy="37287"/>
            </a:xfrm>
            <a:custGeom>
              <a:avLst/>
              <a:gdLst/>
              <a:ahLst/>
              <a:cxnLst/>
              <a:rect l="0" t="0" r="0" b="0"/>
              <a:pathLst>
                <a:path w="7009" h="1330" extrusionOk="0">
                  <a:moveTo>
                    <a:pt x="6970" y="1"/>
                  </a:moveTo>
                  <a:lnTo>
                    <a:pt x="0" y="444"/>
                  </a:lnTo>
                  <a:lnTo>
                    <a:pt x="19" y="887"/>
                  </a:lnTo>
                  <a:lnTo>
                    <a:pt x="39" y="1330"/>
                  </a:lnTo>
                  <a:lnTo>
                    <a:pt x="7009" y="1330"/>
                  </a:lnTo>
                  <a:lnTo>
                    <a:pt x="6989" y="656"/>
                  </a:lnTo>
                  <a:lnTo>
                    <a:pt x="6970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2732476" y="1414928"/>
              <a:ext cx="196497" cy="36726"/>
            </a:xfrm>
            <a:custGeom>
              <a:avLst/>
              <a:gdLst/>
              <a:ahLst/>
              <a:cxnLst/>
              <a:rect l="0" t="0" r="0" b="0"/>
              <a:pathLst>
                <a:path w="7009" h="1310" extrusionOk="0">
                  <a:moveTo>
                    <a:pt x="39" y="1"/>
                  </a:moveTo>
                  <a:lnTo>
                    <a:pt x="19" y="443"/>
                  </a:lnTo>
                  <a:lnTo>
                    <a:pt x="0" y="886"/>
                  </a:lnTo>
                  <a:lnTo>
                    <a:pt x="6970" y="1310"/>
                  </a:lnTo>
                  <a:lnTo>
                    <a:pt x="6989" y="655"/>
                  </a:lnTo>
                  <a:lnTo>
                    <a:pt x="7009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2706011" y="1197374"/>
              <a:ext cx="194367" cy="95039"/>
            </a:xfrm>
            <a:custGeom>
              <a:avLst/>
              <a:gdLst/>
              <a:ahLst/>
              <a:cxnLst/>
              <a:rect l="0" t="0" r="0" b="0"/>
              <a:pathLst>
                <a:path w="6933" h="3390" extrusionOk="0">
                  <a:moveTo>
                    <a:pt x="6470" y="1"/>
                  </a:moveTo>
                  <a:lnTo>
                    <a:pt x="1" y="2562"/>
                  </a:lnTo>
                  <a:lnTo>
                    <a:pt x="155" y="2985"/>
                  </a:lnTo>
                  <a:lnTo>
                    <a:pt x="289" y="3390"/>
                  </a:lnTo>
                  <a:lnTo>
                    <a:pt x="6932" y="1252"/>
                  </a:lnTo>
                  <a:lnTo>
                    <a:pt x="6701" y="617"/>
                  </a:lnTo>
                  <a:lnTo>
                    <a:pt x="6470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2730318" y="1340438"/>
              <a:ext cx="197591" cy="49678"/>
            </a:xfrm>
            <a:custGeom>
              <a:avLst/>
              <a:gdLst/>
              <a:ahLst/>
              <a:cxnLst/>
              <a:rect l="0" t="0" r="0" b="0"/>
              <a:pathLst>
                <a:path w="7048" h="1772" extrusionOk="0">
                  <a:moveTo>
                    <a:pt x="6912" y="0"/>
                  </a:moveTo>
                  <a:lnTo>
                    <a:pt x="0" y="886"/>
                  </a:lnTo>
                  <a:lnTo>
                    <a:pt x="58" y="1329"/>
                  </a:lnTo>
                  <a:lnTo>
                    <a:pt x="77" y="1772"/>
                  </a:lnTo>
                  <a:lnTo>
                    <a:pt x="7047" y="1329"/>
                  </a:lnTo>
                  <a:lnTo>
                    <a:pt x="6989" y="674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2726533" y="1304272"/>
              <a:ext cx="197591" cy="61032"/>
            </a:xfrm>
            <a:custGeom>
              <a:avLst/>
              <a:gdLst/>
              <a:ahLst/>
              <a:cxnLst/>
              <a:rect l="0" t="0" r="0" b="0"/>
              <a:pathLst>
                <a:path w="7048" h="2177" extrusionOk="0">
                  <a:moveTo>
                    <a:pt x="6855" y="0"/>
                  </a:moveTo>
                  <a:lnTo>
                    <a:pt x="0" y="1290"/>
                  </a:lnTo>
                  <a:lnTo>
                    <a:pt x="77" y="1733"/>
                  </a:lnTo>
                  <a:lnTo>
                    <a:pt x="135" y="2176"/>
                  </a:lnTo>
                  <a:lnTo>
                    <a:pt x="7047" y="1290"/>
                  </a:lnTo>
                  <a:lnTo>
                    <a:pt x="6970" y="636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2714113" y="1232474"/>
              <a:ext cx="196525" cy="84245"/>
            </a:xfrm>
            <a:custGeom>
              <a:avLst/>
              <a:gdLst/>
              <a:ahLst/>
              <a:cxnLst/>
              <a:rect l="0" t="0" r="0" b="0"/>
              <a:pathLst>
                <a:path w="7010" h="3005" extrusionOk="0">
                  <a:moveTo>
                    <a:pt x="6643" y="0"/>
                  </a:moveTo>
                  <a:lnTo>
                    <a:pt x="0" y="2138"/>
                  </a:lnTo>
                  <a:lnTo>
                    <a:pt x="135" y="2561"/>
                  </a:lnTo>
                  <a:lnTo>
                    <a:pt x="251" y="3004"/>
                  </a:lnTo>
                  <a:lnTo>
                    <a:pt x="7009" y="1271"/>
                  </a:lnTo>
                  <a:lnTo>
                    <a:pt x="6836" y="617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2721122" y="1268107"/>
              <a:ext cx="197591" cy="72358"/>
            </a:xfrm>
            <a:custGeom>
              <a:avLst/>
              <a:gdLst/>
              <a:ahLst/>
              <a:cxnLst/>
              <a:rect l="0" t="0" r="0" b="0"/>
              <a:pathLst>
                <a:path w="7048" h="2581" extrusionOk="0">
                  <a:moveTo>
                    <a:pt x="6759" y="0"/>
                  </a:moveTo>
                  <a:lnTo>
                    <a:pt x="1" y="1733"/>
                  </a:lnTo>
                  <a:lnTo>
                    <a:pt x="97" y="2157"/>
                  </a:lnTo>
                  <a:lnTo>
                    <a:pt x="193" y="2580"/>
                  </a:lnTo>
                  <a:lnTo>
                    <a:pt x="7048" y="1290"/>
                  </a:lnTo>
                  <a:lnTo>
                    <a:pt x="6913" y="636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2695750" y="1163367"/>
              <a:ext cx="191675" cy="105832"/>
            </a:xfrm>
            <a:custGeom>
              <a:avLst/>
              <a:gdLst/>
              <a:ahLst/>
              <a:cxnLst/>
              <a:rect l="0" t="0" r="0" b="0"/>
              <a:pathLst>
                <a:path w="6837" h="3775" extrusionOk="0">
                  <a:moveTo>
                    <a:pt x="6316" y="1"/>
                  </a:moveTo>
                  <a:lnTo>
                    <a:pt x="1" y="2966"/>
                  </a:lnTo>
                  <a:lnTo>
                    <a:pt x="193" y="3370"/>
                  </a:lnTo>
                  <a:lnTo>
                    <a:pt x="367" y="3775"/>
                  </a:lnTo>
                  <a:lnTo>
                    <a:pt x="6836" y="1214"/>
                  </a:lnTo>
                  <a:lnTo>
                    <a:pt x="6586" y="598"/>
                  </a:lnTo>
                  <a:lnTo>
                    <a:pt x="6316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338408" y="824363"/>
              <a:ext cx="37259" cy="195993"/>
            </a:xfrm>
            <a:custGeom>
              <a:avLst/>
              <a:gdLst/>
              <a:ahLst/>
              <a:cxnLst/>
              <a:rect l="0" t="0" r="0" b="0"/>
              <a:pathLst>
                <a:path w="1329" h="6991" extrusionOk="0">
                  <a:moveTo>
                    <a:pt x="0" y="1"/>
                  </a:moveTo>
                  <a:lnTo>
                    <a:pt x="0" y="6971"/>
                  </a:lnTo>
                  <a:lnTo>
                    <a:pt x="443" y="6971"/>
                  </a:lnTo>
                  <a:lnTo>
                    <a:pt x="886" y="6990"/>
                  </a:lnTo>
                  <a:lnTo>
                    <a:pt x="1329" y="39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2388059" y="828680"/>
              <a:ext cx="61032" cy="198151"/>
            </a:xfrm>
            <a:custGeom>
              <a:avLst/>
              <a:gdLst/>
              <a:ahLst/>
              <a:cxnLst/>
              <a:rect l="0" t="0" r="0" b="0"/>
              <a:pathLst>
                <a:path w="2177" h="7068" extrusionOk="0">
                  <a:moveTo>
                    <a:pt x="867" y="1"/>
                  </a:moveTo>
                  <a:lnTo>
                    <a:pt x="1" y="6933"/>
                  </a:lnTo>
                  <a:lnTo>
                    <a:pt x="443" y="6990"/>
                  </a:lnTo>
                  <a:lnTo>
                    <a:pt x="867" y="7067"/>
                  </a:lnTo>
                  <a:lnTo>
                    <a:pt x="2176" y="213"/>
                  </a:lnTo>
                  <a:lnTo>
                    <a:pt x="1522" y="97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2363219" y="825456"/>
              <a:ext cx="49145" cy="197591"/>
            </a:xfrm>
            <a:custGeom>
              <a:avLst/>
              <a:gdLst/>
              <a:ahLst/>
              <a:cxnLst/>
              <a:rect l="0" t="0" r="0" b="0"/>
              <a:pathLst>
                <a:path w="1753" h="7048" extrusionOk="0">
                  <a:moveTo>
                    <a:pt x="444" y="0"/>
                  </a:moveTo>
                  <a:lnTo>
                    <a:pt x="1" y="6951"/>
                  </a:lnTo>
                  <a:lnTo>
                    <a:pt x="444" y="6990"/>
                  </a:lnTo>
                  <a:lnTo>
                    <a:pt x="887" y="7048"/>
                  </a:lnTo>
                  <a:lnTo>
                    <a:pt x="1753" y="116"/>
                  </a:lnTo>
                  <a:lnTo>
                    <a:pt x="1098" y="5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2570515" y="937205"/>
              <a:ext cx="144156" cy="173284"/>
            </a:xfrm>
            <a:custGeom>
              <a:avLst/>
              <a:gdLst/>
              <a:ahLst/>
              <a:cxnLst/>
              <a:rect l="0" t="0" r="0" b="0"/>
              <a:pathLst>
                <a:path w="5142" h="6181" extrusionOk="0">
                  <a:moveTo>
                    <a:pt x="4102" y="0"/>
                  </a:moveTo>
                  <a:lnTo>
                    <a:pt x="1" y="5642"/>
                  </a:lnTo>
                  <a:lnTo>
                    <a:pt x="366" y="5892"/>
                  </a:lnTo>
                  <a:lnTo>
                    <a:pt x="713" y="6181"/>
                  </a:lnTo>
                  <a:lnTo>
                    <a:pt x="5142" y="809"/>
                  </a:lnTo>
                  <a:lnTo>
                    <a:pt x="4641" y="38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2191557" y="834624"/>
              <a:ext cx="72919" cy="197591"/>
            </a:xfrm>
            <a:custGeom>
              <a:avLst/>
              <a:gdLst/>
              <a:ahLst/>
              <a:cxnLst/>
              <a:rect l="0" t="0" r="0" b="0"/>
              <a:pathLst>
                <a:path w="2601" h="7048" extrusionOk="0">
                  <a:moveTo>
                    <a:pt x="1291" y="1"/>
                  </a:moveTo>
                  <a:lnTo>
                    <a:pt x="636" y="135"/>
                  </a:lnTo>
                  <a:lnTo>
                    <a:pt x="1" y="289"/>
                  </a:lnTo>
                  <a:lnTo>
                    <a:pt x="1734" y="7048"/>
                  </a:lnTo>
                  <a:lnTo>
                    <a:pt x="2157" y="6932"/>
                  </a:lnTo>
                  <a:lnTo>
                    <a:pt x="2600" y="6855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2264450" y="825456"/>
              <a:ext cx="49145" cy="197591"/>
            </a:xfrm>
            <a:custGeom>
              <a:avLst/>
              <a:gdLst/>
              <a:ahLst/>
              <a:cxnLst/>
              <a:rect l="0" t="0" r="0" b="0"/>
              <a:pathLst>
                <a:path w="1753" h="7048" extrusionOk="0">
                  <a:moveTo>
                    <a:pt x="1310" y="0"/>
                  </a:moveTo>
                  <a:lnTo>
                    <a:pt x="655" y="58"/>
                  </a:lnTo>
                  <a:lnTo>
                    <a:pt x="0" y="116"/>
                  </a:lnTo>
                  <a:lnTo>
                    <a:pt x="867" y="7048"/>
                  </a:lnTo>
                  <a:lnTo>
                    <a:pt x="1310" y="6990"/>
                  </a:lnTo>
                  <a:lnTo>
                    <a:pt x="1752" y="6951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2227723" y="828680"/>
              <a:ext cx="61032" cy="198151"/>
            </a:xfrm>
            <a:custGeom>
              <a:avLst/>
              <a:gdLst/>
              <a:ahLst/>
              <a:cxnLst/>
              <a:rect l="0" t="0" r="0" b="0"/>
              <a:pathLst>
                <a:path w="2177" h="7068" extrusionOk="0">
                  <a:moveTo>
                    <a:pt x="1310" y="1"/>
                  </a:moveTo>
                  <a:lnTo>
                    <a:pt x="656" y="97"/>
                  </a:lnTo>
                  <a:lnTo>
                    <a:pt x="1" y="213"/>
                  </a:lnTo>
                  <a:lnTo>
                    <a:pt x="1310" y="7067"/>
                  </a:lnTo>
                  <a:lnTo>
                    <a:pt x="1753" y="6990"/>
                  </a:lnTo>
                  <a:lnTo>
                    <a:pt x="2177" y="6933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2301148" y="824363"/>
              <a:ext cx="37287" cy="195993"/>
            </a:xfrm>
            <a:custGeom>
              <a:avLst/>
              <a:gdLst/>
              <a:ahLst/>
              <a:cxnLst/>
              <a:rect l="0" t="0" r="0" b="0"/>
              <a:pathLst>
                <a:path w="1330" h="6991" extrusionOk="0">
                  <a:moveTo>
                    <a:pt x="674" y="1"/>
                  </a:moveTo>
                  <a:lnTo>
                    <a:pt x="1" y="39"/>
                  </a:lnTo>
                  <a:lnTo>
                    <a:pt x="443" y="6990"/>
                  </a:lnTo>
                  <a:lnTo>
                    <a:pt x="886" y="6971"/>
                  </a:lnTo>
                  <a:lnTo>
                    <a:pt x="1329" y="6971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2528966" y="897255"/>
              <a:ext cx="125793" cy="184106"/>
            </a:xfrm>
            <a:custGeom>
              <a:avLst/>
              <a:gdLst/>
              <a:ahLst/>
              <a:cxnLst/>
              <a:rect l="0" t="0" r="0" b="0"/>
              <a:pathLst>
                <a:path w="4487" h="6567" extrusionOk="0">
                  <a:moveTo>
                    <a:pt x="3350" y="0"/>
                  </a:moveTo>
                  <a:lnTo>
                    <a:pt x="0" y="6104"/>
                  </a:lnTo>
                  <a:lnTo>
                    <a:pt x="385" y="6335"/>
                  </a:lnTo>
                  <a:lnTo>
                    <a:pt x="751" y="6566"/>
                  </a:lnTo>
                  <a:lnTo>
                    <a:pt x="4486" y="674"/>
                  </a:lnTo>
                  <a:lnTo>
                    <a:pt x="3928" y="327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2549993" y="916151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3736" y="0"/>
                  </a:moveTo>
                  <a:lnTo>
                    <a:pt x="1" y="5892"/>
                  </a:lnTo>
                  <a:lnTo>
                    <a:pt x="367" y="6123"/>
                  </a:lnTo>
                  <a:lnTo>
                    <a:pt x="733" y="6393"/>
                  </a:lnTo>
                  <a:lnTo>
                    <a:pt x="4834" y="751"/>
                  </a:lnTo>
                  <a:lnTo>
                    <a:pt x="4295" y="366"/>
                  </a:lnTo>
                  <a:lnTo>
                    <a:pt x="373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2506818" y="880518"/>
              <a:ext cx="116093" cy="187863"/>
            </a:xfrm>
            <a:custGeom>
              <a:avLst/>
              <a:gdLst/>
              <a:ahLst/>
              <a:cxnLst/>
              <a:rect l="0" t="0" r="0" b="0"/>
              <a:pathLst>
                <a:path w="4141" h="6701" extrusionOk="0">
                  <a:moveTo>
                    <a:pt x="2966" y="0"/>
                  </a:moveTo>
                  <a:lnTo>
                    <a:pt x="1" y="6297"/>
                  </a:lnTo>
                  <a:lnTo>
                    <a:pt x="386" y="6508"/>
                  </a:lnTo>
                  <a:lnTo>
                    <a:pt x="790" y="6701"/>
                  </a:lnTo>
                  <a:lnTo>
                    <a:pt x="4140" y="597"/>
                  </a:lnTo>
                  <a:lnTo>
                    <a:pt x="3563" y="289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2436645" y="842726"/>
              <a:ext cx="84245" cy="196525"/>
            </a:xfrm>
            <a:custGeom>
              <a:avLst/>
              <a:gdLst/>
              <a:ahLst/>
              <a:cxnLst/>
              <a:rect l="0" t="0" r="0" b="0"/>
              <a:pathLst>
                <a:path w="3005" h="7010" extrusionOk="0">
                  <a:moveTo>
                    <a:pt x="1733" y="0"/>
                  </a:moveTo>
                  <a:lnTo>
                    <a:pt x="0" y="6759"/>
                  </a:lnTo>
                  <a:lnTo>
                    <a:pt x="424" y="6874"/>
                  </a:lnTo>
                  <a:lnTo>
                    <a:pt x="848" y="7009"/>
                  </a:lnTo>
                  <a:lnTo>
                    <a:pt x="3004" y="366"/>
                  </a:lnTo>
                  <a:lnTo>
                    <a:pt x="2369" y="174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2484137" y="865407"/>
              <a:ext cx="105832" cy="191647"/>
            </a:xfrm>
            <a:custGeom>
              <a:avLst/>
              <a:gdLst/>
              <a:ahLst/>
              <a:cxnLst/>
              <a:rect l="0" t="0" r="0" b="0"/>
              <a:pathLst>
                <a:path w="3775" h="6836" extrusionOk="0">
                  <a:moveTo>
                    <a:pt x="2562" y="0"/>
                  </a:moveTo>
                  <a:lnTo>
                    <a:pt x="1" y="6489"/>
                  </a:lnTo>
                  <a:lnTo>
                    <a:pt x="405" y="6662"/>
                  </a:lnTo>
                  <a:lnTo>
                    <a:pt x="810" y="6836"/>
                  </a:lnTo>
                  <a:lnTo>
                    <a:pt x="3775" y="539"/>
                  </a:lnTo>
                  <a:lnTo>
                    <a:pt x="3178" y="27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2412366" y="834624"/>
              <a:ext cx="72891" cy="197591"/>
            </a:xfrm>
            <a:custGeom>
              <a:avLst/>
              <a:gdLst/>
              <a:ahLst/>
              <a:cxnLst/>
              <a:rect l="0" t="0" r="0" b="0"/>
              <a:pathLst>
                <a:path w="2600" h="7048" extrusionOk="0">
                  <a:moveTo>
                    <a:pt x="1309" y="1"/>
                  </a:moveTo>
                  <a:lnTo>
                    <a:pt x="0" y="6855"/>
                  </a:lnTo>
                  <a:lnTo>
                    <a:pt x="443" y="6932"/>
                  </a:lnTo>
                  <a:lnTo>
                    <a:pt x="866" y="7048"/>
                  </a:lnTo>
                  <a:lnTo>
                    <a:pt x="2599" y="289"/>
                  </a:lnTo>
                  <a:lnTo>
                    <a:pt x="1964" y="135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908173" y="1684825"/>
              <a:ext cx="159799" cy="160360"/>
            </a:xfrm>
            <a:custGeom>
              <a:avLst/>
              <a:gdLst/>
              <a:ahLst/>
              <a:cxnLst/>
              <a:rect l="0" t="0" r="0" b="0"/>
              <a:pathLst>
                <a:path w="5700" h="5720" extrusionOk="0">
                  <a:moveTo>
                    <a:pt x="5083" y="1"/>
                  </a:moveTo>
                  <a:lnTo>
                    <a:pt x="0" y="4776"/>
                  </a:lnTo>
                  <a:lnTo>
                    <a:pt x="462" y="5257"/>
                  </a:lnTo>
                  <a:lnTo>
                    <a:pt x="924" y="5720"/>
                  </a:lnTo>
                  <a:lnTo>
                    <a:pt x="5700" y="636"/>
                  </a:lnTo>
                  <a:lnTo>
                    <a:pt x="5391" y="328"/>
                  </a:lnTo>
                  <a:lnTo>
                    <a:pt x="508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934078" y="959858"/>
              <a:ext cx="152791" cy="166836"/>
            </a:xfrm>
            <a:custGeom>
              <a:avLst/>
              <a:gdLst/>
              <a:ahLst/>
              <a:cxnLst/>
              <a:rect l="0" t="0" r="0" b="0"/>
              <a:pathLst>
                <a:path w="5450" h="5951" extrusionOk="0">
                  <a:moveTo>
                    <a:pt x="1002" y="1"/>
                  </a:moveTo>
                  <a:lnTo>
                    <a:pt x="501" y="424"/>
                  </a:lnTo>
                  <a:lnTo>
                    <a:pt x="0" y="867"/>
                  </a:lnTo>
                  <a:lnTo>
                    <a:pt x="4776" y="5950"/>
                  </a:lnTo>
                  <a:lnTo>
                    <a:pt x="5103" y="5662"/>
                  </a:lnTo>
                  <a:lnTo>
                    <a:pt x="5449" y="5373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2363219" y="1806835"/>
              <a:ext cx="49145" cy="197058"/>
            </a:xfrm>
            <a:custGeom>
              <a:avLst/>
              <a:gdLst/>
              <a:ahLst/>
              <a:cxnLst/>
              <a:rect l="0" t="0" r="0" b="0"/>
              <a:pathLst>
                <a:path w="1753" h="7029" extrusionOk="0">
                  <a:moveTo>
                    <a:pt x="887" y="0"/>
                  </a:moveTo>
                  <a:lnTo>
                    <a:pt x="444" y="39"/>
                  </a:lnTo>
                  <a:lnTo>
                    <a:pt x="1" y="78"/>
                  </a:lnTo>
                  <a:lnTo>
                    <a:pt x="444" y="7028"/>
                  </a:lnTo>
                  <a:lnTo>
                    <a:pt x="1098" y="6971"/>
                  </a:lnTo>
                  <a:lnTo>
                    <a:pt x="1753" y="691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2338408" y="1808993"/>
              <a:ext cx="37259" cy="195965"/>
            </a:xfrm>
            <a:custGeom>
              <a:avLst/>
              <a:gdLst/>
              <a:ahLst/>
              <a:cxnLst/>
              <a:rect l="0" t="0" r="0" b="0"/>
              <a:pathLst>
                <a:path w="1329" h="6990" extrusionOk="0">
                  <a:moveTo>
                    <a:pt x="886" y="1"/>
                  </a:moveTo>
                  <a:lnTo>
                    <a:pt x="443" y="20"/>
                  </a:lnTo>
                  <a:lnTo>
                    <a:pt x="0" y="20"/>
                  </a:lnTo>
                  <a:lnTo>
                    <a:pt x="0" y="6990"/>
                  </a:lnTo>
                  <a:lnTo>
                    <a:pt x="674" y="6990"/>
                  </a:lnTo>
                  <a:lnTo>
                    <a:pt x="1329" y="6951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2695750" y="1560151"/>
              <a:ext cx="191675" cy="105804"/>
            </a:xfrm>
            <a:custGeom>
              <a:avLst/>
              <a:gdLst/>
              <a:ahLst/>
              <a:cxnLst/>
              <a:rect l="0" t="0" r="0" b="0"/>
              <a:pathLst>
                <a:path w="6837" h="3774" extrusionOk="0">
                  <a:moveTo>
                    <a:pt x="367" y="0"/>
                  </a:moveTo>
                  <a:lnTo>
                    <a:pt x="193" y="404"/>
                  </a:lnTo>
                  <a:lnTo>
                    <a:pt x="1" y="809"/>
                  </a:lnTo>
                  <a:lnTo>
                    <a:pt x="6316" y="3774"/>
                  </a:lnTo>
                  <a:lnTo>
                    <a:pt x="6586" y="3177"/>
                  </a:lnTo>
                  <a:lnTo>
                    <a:pt x="6836" y="256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2301148" y="1808993"/>
              <a:ext cx="37287" cy="195965"/>
            </a:xfrm>
            <a:custGeom>
              <a:avLst/>
              <a:gdLst/>
              <a:ahLst/>
              <a:cxnLst/>
              <a:rect l="0" t="0" r="0" b="0"/>
              <a:pathLst>
                <a:path w="1330" h="6990" extrusionOk="0">
                  <a:moveTo>
                    <a:pt x="443" y="1"/>
                  </a:moveTo>
                  <a:lnTo>
                    <a:pt x="1" y="6951"/>
                  </a:lnTo>
                  <a:lnTo>
                    <a:pt x="674" y="6990"/>
                  </a:lnTo>
                  <a:lnTo>
                    <a:pt x="1329" y="6990"/>
                  </a:lnTo>
                  <a:lnTo>
                    <a:pt x="1329" y="20"/>
                  </a:lnTo>
                  <a:lnTo>
                    <a:pt x="886" y="20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2721122" y="1488885"/>
              <a:ext cx="197591" cy="72891"/>
            </a:xfrm>
            <a:custGeom>
              <a:avLst/>
              <a:gdLst/>
              <a:ahLst/>
              <a:cxnLst/>
              <a:rect l="0" t="0" r="0" b="0"/>
              <a:pathLst>
                <a:path w="7048" h="2600" extrusionOk="0">
                  <a:moveTo>
                    <a:pt x="193" y="0"/>
                  </a:moveTo>
                  <a:lnTo>
                    <a:pt x="97" y="424"/>
                  </a:lnTo>
                  <a:lnTo>
                    <a:pt x="1" y="867"/>
                  </a:lnTo>
                  <a:lnTo>
                    <a:pt x="6759" y="2600"/>
                  </a:lnTo>
                  <a:lnTo>
                    <a:pt x="6913" y="1945"/>
                  </a:lnTo>
                  <a:lnTo>
                    <a:pt x="7048" y="131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2388059" y="1802517"/>
              <a:ext cx="61032" cy="198123"/>
            </a:xfrm>
            <a:custGeom>
              <a:avLst/>
              <a:gdLst/>
              <a:ahLst/>
              <a:cxnLst/>
              <a:rect l="0" t="0" r="0" b="0"/>
              <a:pathLst>
                <a:path w="2177" h="7067" extrusionOk="0">
                  <a:moveTo>
                    <a:pt x="867" y="0"/>
                  </a:moveTo>
                  <a:lnTo>
                    <a:pt x="443" y="77"/>
                  </a:lnTo>
                  <a:lnTo>
                    <a:pt x="1" y="154"/>
                  </a:lnTo>
                  <a:lnTo>
                    <a:pt x="867" y="7067"/>
                  </a:lnTo>
                  <a:lnTo>
                    <a:pt x="1522" y="6971"/>
                  </a:lnTo>
                  <a:lnTo>
                    <a:pt x="2176" y="6855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2227723" y="1802517"/>
              <a:ext cx="61032" cy="198123"/>
            </a:xfrm>
            <a:custGeom>
              <a:avLst/>
              <a:gdLst/>
              <a:ahLst/>
              <a:cxnLst/>
              <a:rect l="0" t="0" r="0" b="0"/>
              <a:pathLst>
                <a:path w="2177" h="7067" extrusionOk="0">
                  <a:moveTo>
                    <a:pt x="1310" y="0"/>
                  </a:moveTo>
                  <a:lnTo>
                    <a:pt x="1" y="6855"/>
                  </a:lnTo>
                  <a:lnTo>
                    <a:pt x="656" y="6971"/>
                  </a:lnTo>
                  <a:lnTo>
                    <a:pt x="1310" y="7067"/>
                  </a:lnTo>
                  <a:lnTo>
                    <a:pt x="2177" y="154"/>
                  </a:lnTo>
                  <a:lnTo>
                    <a:pt x="1753" y="7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590504" y="1702655"/>
              <a:ext cx="152230" cy="166836"/>
            </a:xfrm>
            <a:custGeom>
              <a:avLst/>
              <a:gdLst/>
              <a:ahLst/>
              <a:cxnLst/>
              <a:rect l="0" t="0" r="0" b="0"/>
              <a:pathLst>
                <a:path w="5430" h="5951" extrusionOk="0">
                  <a:moveTo>
                    <a:pt x="655" y="0"/>
                  </a:moveTo>
                  <a:lnTo>
                    <a:pt x="327" y="289"/>
                  </a:lnTo>
                  <a:lnTo>
                    <a:pt x="0" y="578"/>
                  </a:lnTo>
                  <a:lnTo>
                    <a:pt x="4429" y="5950"/>
                  </a:lnTo>
                  <a:lnTo>
                    <a:pt x="4929" y="5526"/>
                  </a:lnTo>
                  <a:lnTo>
                    <a:pt x="5430" y="5084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2191557" y="1797106"/>
              <a:ext cx="72919" cy="197619"/>
            </a:xfrm>
            <a:custGeom>
              <a:avLst/>
              <a:gdLst/>
              <a:ahLst/>
              <a:cxnLst/>
              <a:rect l="0" t="0" r="0" b="0"/>
              <a:pathLst>
                <a:path w="2601" h="7049" extrusionOk="0">
                  <a:moveTo>
                    <a:pt x="1734" y="1"/>
                  </a:moveTo>
                  <a:lnTo>
                    <a:pt x="1" y="6759"/>
                  </a:lnTo>
                  <a:lnTo>
                    <a:pt x="636" y="6913"/>
                  </a:lnTo>
                  <a:lnTo>
                    <a:pt x="1291" y="7048"/>
                  </a:lnTo>
                  <a:lnTo>
                    <a:pt x="2600" y="193"/>
                  </a:lnTo>
                  <a:lnTo>
                    <a:pt x="2157" y="116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2155952" y="1790630"/>
              <a:ext cx="84217" cy="195993"/>
            </a:xfrm>
            <a:custGeom>
              <a:avLst/>
              <a:gdLst/>
              <a:ahLst/>
              <a:cxnLst/>
              <a:rect l="0" t="0" r="0" b="0"/>
              <a:pathLst>
                <a:path w="3004" h="6991" extrusionOk="0">
                  <a:moveTo>
                    <a:pt x="2157" y="1"/>
                  </a:moveTo>
                  <a:lnTo>
                    <a:pt x="0" y="6625"/>
                  </a:lnTo>
                  <a:lnTo>
                    <a:pt x="635" y="6817"/>
                  </a:lnTo>
                  <a:lnTo>
                    <a:pt x="1271" y="6990"/>
                  </a:lnTo>
                  <a:lnTo>
                    <a:pt x="3004" y="232"/>
                  </a:lnTo>
                  <a:lnTo>
                    <a:pt x="2580" y="116"/>
                  </a:lnTo>
                  <a:lnTo>
                    <a:pt x="2157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2714113" y="1513164"/>
              <a:ext cx="196525" cy="84245"/>
            </a:xfrm>
            <a:custGeom>
              <a:avLst/>
              <a:gdLst/>
              <a:ahLst/>
              <a:cxnLst/>
              <a:rect l="0" t="0" r="0" b="0"/>
              <a:pathLst>
                <a:path w="7010" h="3005" extrusionOk="0">
                  <a:moveTo>
                    <a:pt x="251" y="1"/>
                  </a:moveTo>
                  <a:lnTo>
                    <a:pt x="135" y="424"/>
                  </a:lnTo>
                  <a:lnTo>
                    <a:pt x="0" y="848"/>
                  </a:lnTo>
                  <a:lnTo>
                    <a:pt x="6643" y="3005"/>
                  </a:lnTo>
                  <a:lnTo>
                    <a:pt x="6836" y="2369"/>
                  </a:lnTo>
                  <a:lnTo>
                    <a:pt x="7009" y="1734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2706011" y="1536938"/>
              <a:ext cx="194367" cy="95011"/>
            </a:xfrm>
            <a:custGeom>
              <a:avLst/>
              <a:gdLst/>
              <a:ahLst/>
              <a:cxnLst/>
              <a:rect l="0" t="0" r="0" b="0"/>
              <a:pathLst>
                <a:path w="6933" h="3389" extrusionOk="0">
                  <a:moveTo>
                    <a:pt x="289" y="0"/>
                  </a:moveTo>
                  <a:lnTo>
                    <a:pt x="155" y="404"/>
                  </a:lnTo>
                  <a:lnTo>
                    <a:pt x="1" y="828"/>
                  </a:lnTo>
                  <a:lnTo>
                    <a:pt x="6470" y="3389"/>
                  </a:lnTo>
                  <a:lnTo>
                    <a:pt x="6701" y="2773"/>
                  </a:lnTo>
                  <a:lnTo>
                    <a:pt x="6932" y="215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2412366" y="1797106"/>
              <a:ext cx="72891" cy="197619"/>
            </a:xfrm>
            <a:custGeom>
              <a:avLst/>
              <a:gdLst/>
              <a:ahLst/>
              <a:cxnLst/>
              <a:rect l="0" t="0" r="0" b="0"/>
              <a:pathLst>
                <a:path w="2600" h="7049" extrusionOk="0">
                  <a:moveTo>
                    <a:pt x="866" y="1"/>
                  </a:moveTo>
                  <a:lnTo>
                    <a:pt x="443" y="116"/>
                  </a:lnTo>
                  <a:lnTo>
                    <a:pt x="0" y="193"/>
                  </a:lnTo>
                  <a:lnTo>
                    <a:pt x="1309" y="7048"/>
                  </a:lnTo>
                  <a:lnTo>
                    <a:pt x="1964" y="6913"/>
                  </a:lnTo>
                  <a:lnTo>
                    <a:pt x="2599" y="675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2684423" y="1582804"/>
              <a:ext cx="188423" cy="116626"/>
            </a:xfrm>
            <a:custGeom>
              <a:avLst/>
              <a:gdLst/>
              <a:ahLst/>
              <a:cxnLst/>
              <a:rect l="0" t="0" r="0" b="0"/>
              <a:pathLst>
                <a:path w="6721" h="4160" extrusionOk="0">
                  <a:moveTo>
                    <a:pt x="405" y="1"/>
                  </a:moveTo>
                  <a:lnTo>
                    <a:pt x="212" y="405"/>
                  </a:lnTo>
                  <a:lnTo>
                    <a:pt x="0" y="790"/>
                  </a:lnTo>
                  <a:lnTo>
                    <a:pt x="6123" y="4160"/>
                  </a:lnTo>
                  <a:lnTo>
                    <a:pt x="6431" y="3563"/>
                  </a:lnTo>
                  <a:lnTo>
                    <a:pt x="6720" y="296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2506818" y="1760941"/>
              <a:ext cx="116093" cy="187891"/>
            </a:xfrm>
            <a:custGeom>
              <a:avLst/>
              <a:gdLst/>
              <a:ahLst/>
              <a:cxnLst/>
              <a:rect l="0" t="0" r="0" b="0"/>
              <a:pathLst>
                <a:path w="4141" h="6702" extrusionOk="0">
                  <a:moveTo>
                    <a:pt x="790" y="1"/>
                  </a:moveTo>
                  <a:lnTo>
                    <a:pt x="386" y="213"/>
                  </a:lnTo>
                  <a:lnTo>
                    <a:pt x="1" y="405"/>
                  </a:lnTo>
                  <a:lnTo>
                    <a:pt x="2966" y="6702"/>
                  </a:lnTo>
                  <a:lnTo>
                    <a:pt x="3563" y="6413"/>
                  </a:lnTo>
                  <a:lnTo>
                    <a:pt x="4140" y="610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2608839" y="1684825"/>
              <a:ext cx="159828" cy="160360"/>
            </a:xfrm>
            <a:custGeom>
              <a:avLst/>
              <a:gdLst/>
              <a:ahLst/>
              <a:cxnLst/>
              <a:rect l="0" t="0" r="0" b="0"/>
              <a:pathLst>
                <a:path w="5701" h="5720" extrusionOk="0">
                  <a:moveTo>
                    <a:pt x="617" y="1"/>
                  </a:moveTo>
                  <a:lnTo>
                    <a:pt x="309" y="328"/>
                  </a:lnTo>
                  <a:lnTo>
                    <a:pt x="1" y="636"/>
                  </a:lnTo>
                  <a:lnTo>
                    <a:pt x="4776" y="5720"/>
                  </a:lnTo>
                  <a:lnTo>
                    <a:pt x="5238" y="5257"/>
                  </a:lnTo>
                  <a:lnTo>
                    <a:pt x="5700" y="4776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2528966" y="1747988"/>
              <a:ext cx="125793" cy="184106"/>
            </a:xfrm>
            <a:custGeom>
              <a:avLst/>
              <a:gdLst/>
              <a:ahLst/>
              <a:cxnLst/>
              <a:rect l="0" t="0" r="0" b="0"/>
              <a:pathLst>
                <a:path w="4487" h="6567" extrusionOk="0">
                  <a:moveTo>
                    <a:pt x="751" y="1"/>
                  </a:moveTo>
                  <a:lnTo>
                    <a:pt x="385" y="232"/>
                  </a:lnTo>
                  <a:lnTo>
                    <a:pt x="0" y="463"/>
                  </a:lnTo>
                  <a:lnTo>
                    <a:pt x="3350" y="6567"/>
                  </a:lnTo>
                  <a:lnTo>
                    <a:pt x="3928" y="6239"/>
                  </a:lnTo>
                  <a:lnTo>
                    <a:pt x="4486" y="5893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2626109" y="1666490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598" y="0"/>
                  </a:moveTo>
                  <a:lnTo>
                    <a:pt x="309" y="328"/>
                  </a:lnTo>
                  <a:lnTo>
                    <a:pt x="1" y="655"/>
                  </a:lnTo>
                  <a:lnTo>
                    <a:pt x="5084" y="5430"/>
                  </a:lnTo>
                  <a:lnTo>
                    <a:pt x="5546" y="4949"/>
                  </a:lnTo>
                  <a:lnTo>
                    <a:pt x="5970" y="44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2570515" y="1718832"/>
              <a:ext cx="144156" cy="173312"/>
            </a:xfrm>
            <a:custGeom>
              <a:avLst/>
              <a:gdLst/>
              <a:ahLst/>
              <a:cxnLst/>
              <a:rect l="0" t="0" r="0" b="0"/>
              <a:pathLst>
                <a:path w="5142" h="6182" extrusionOk="0">
                  <a:moveTo>
                    <a:pt x="713" y="1"/>
                  </a:moveTo>
                  <a:lnTo>
                    <a:pt x="366" y="290"/>
                  </a:lnTo>
                  <a:lnTo>
                    <a:pt x="1" y="540"/>
                  </a:lnTo>
                  <a:lnTo>
                    <a:pt x="4102" y="6182"/>
                  </a:lnTo>
                  <a:lnTo>
                    <a:pt x="4641" y="5797"/>
                  </a:lnTo>
                  <a:lnTo>
                    <a:pt x="5142" y="5373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2672004" y="1604952"/>
              <a:ext cx="184106" cy="126326"/>
            </a:xfrm>
            <a:custGeom>
              <a:avLst/>
              <a:gdLst/>
              <a:ahLst/>
              <a:cxnLst/>
              <a:rect l="0" t="0" r="0" b="0"/>
              <a:pathLst>
                <a:path w="6567" h="4506" extrusionOk="0">
                  <a:moveTo>
                    <a:pt x="443" y="0"/>
                  </a:moveTo>
                  <a:lnTo>
                    <a:pt x="232" y="385"/>
                  </a:lnTo>
                  <a:lnTo>
                    <a:pt x="1" y="770"/>
                  </a:lnTo>
                  <a:lnTo>
                    <a:pt x="5892" y="4506"/>
                  </a:lnTo>
                  <a:lnTo>
                    <a:pt x="6239" y="3928"/>
                  </a:lnTo>
                  <a:lnTo>
                    <a:pt x="6566" y="337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2549993" y="1733971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733" y="0"/>
                  </a:moveTo>
                  <a:lnTo>
                    <a:pt x="367" y="270"/>
                  </a:lnTo>
                  <a:lnTo>
                    <a:pt x="1" y="501"/>
                  </a:lnTo>
                  <a:lnTo>
                    <a:pt x="3736" y="6393"/>
                  </a:lnTo>
                  <a:lnTo>
                    <a:pt x="4295" y="6027"/>
                  </a:lnTo>
                  <a:lnTo>
                    <a:pt x="4834" y="564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2460391" y="1781995"/>
              <a:ext cx="95571" cy="194367"/>
            </a:xfrm>
            <a:custGeom>
              <a:avLst/>
              <a:gdLst/>
              <a:ahLst/>
              <a:cxnLst/>
              <a:rect l="0" t="0" r="0" b="0"/>
              <a:pathLst>
                <a:path w="3409" h="6933" extrusionOk="0">
                  <a:moveTo>
                    <a:pt x="848" y="1"/>
                  </a:moveTo>
                  <a:lnTo>
                    <a:pt x="424" y="155"/>
                  </a:lnTo>
                  <a:lnTo>
                    <a:pt x="1" y="309"/>
                  </a:lnTo>
                  <a:lnTo>
                    <a:pt x="2157" y="6933"/>
                  </a:lnTo>
                  <a:lnTo>
                    <a:pt x="2793" y="6721"/>
                  </a:lnTo>
                  <a:lnTo>
                    <a:pt x="3409" y="649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2436645" y="1790630"/>
              <a:ext cx="84245" cy="195993"/>
            </a:xfrm>
            <a:custGeom>
              <a:avLst/>
              <a:gdLst/>
              <a:ahLst/>
              <a:cxnLst/>
              <a:rect l="0" t="0" r="0" b="0"/>
              <a:pathLst>
                <a:path w="3005" h="6991" extrusionOk="0">
                  <a:moveTo>
                    <a:pt x="848" y="1"/>
                  </a:moveTo>
                  <a:lnTo>
                    <a:pt x="424" y="116"/>
                  </a:lnTo>
                  <a:lnTo>
                    <a:pt x="0" y="232"/>
                  </a:lnTo>
                  <a:lnTo>
                    <a:pt x="1733" y="6990"/>
                  </a:lnTo>
                  <a:lnTo>
                    <a:pt x="2369" y="6817"/>
                  </a:lnTo>
                  <a:lnTo>
                    <a:pt x="3004" y="662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2657958" y="1626539"/>
              <a:ext cx="179256" cy="134989"/>
            </a:xfrm>
            <a:custGeom>
              <a:avLst/>
              <a:gdLst/>
              <a:ahLst/>
              <a:cxnLst/>
              <a:rect l="0" t="0" r="0" b="0"/>
              <a:pathLst>
                <a:path w="6394" h="4815" extrusionOk="0">
                  <a:moveTo>
                    <a:pt x="502" y="0"/>
                  </a:moveTo>
                  <a:lnTo>
                    <a:pt x="251" y="366"/>
                  </a:lnTo>
                  <a:lnTo>
                    <a:pt x="1" y="732"/>
                  </a:lnTo>
                  <a:lnTo>
                    <a:pt x="5643" y="4814"/>
                  </a:lnTo>
                  <a:lnTo>
                    <a:pt x="6028" y="4275"/>
                  </a:lnTo>
                  <a:lnTo>
                    <a:pt x="6393" y="373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2642847" y="1647061"/>
              <a:ext cx="173312" cy="144156"/>
            </a:xfrm>
            <a:custGeom>
              <a:avLst/>
              <a:gdLst/>
              <a:ahLst/>
              <a:cxnLst/>
              <a:rect l="0" t="0" r="0" b="0"/>
              <a:pathLst>
                <a:path w="6182" h="5142" extrusionOk="0">
                  <a:moveTo>
                    <a:pt x="540" y="0"/>
                  </a:moveTo>
                  <a:lnTo>
                    <a:pt x="270" y="347"/>
                  </a:lnTo>
                  <a:lnTo>
                    <a:pt x="1" y="693"/>
                  </a:lnTo>
                  <a:lnTo>
                    <a:pt x="5373" y="5141"/>
                  </a:lnTo>
                  <a:lnTo>
                    <a:pt x="5777" y="4621"/>
                  </a:lnTo>
                  <a:lnTo>
                    <a:pt x="6182" y="408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2484137" y="1772295"/>
              <a:ext cx="105832" cy="191647"/>
            </a:xfrm>
            <a:custGeom>
              <a:avLst/>
              <a:gdLst/>
              <a:ahLst/>
              <a:cxnLst/>
              <a:rect l="0" t="0" r="0" b="0"/>
              <a:pathLst>
                <a:path w="3775" h="6836" extrusionOk="0">
                  <a:moveTo>
                    <a:pt x="810" y="0"/>
                  </a:moveTo>
                  <a:lnTo>
                    <a:pt x="405" y="173"/>
                  </a:lnTo>
                  <a:lnTo>
                    <a:pt x="1" y="347"/>
                  </a:lnTo>
                  <a:lnTo>
                    <a:pt x="2562" y="6836"/>
                  </a:lnTo>
                  <a:lnTo>
                    <a:pt x="3178" y="6585"/>
                  </a:lnTo>
                  <a:lnTo>
                    <a:pt x="3775" y="6297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2264450" y="1806835"/>
              <a:ext cx="49145" cy="197058"/>
            </a:xfrm>
            <a:custGeom>
              <a:avLst/>
              <a:gdLst/>
              <a:ahLst/>
              <a:cxnLst/>
              <a:rect l="0" t="0" r="0" b="0"/>
              <a:pathLst>
                <a:path w="1753" h="7029" extrusionOk="0">
                  <a:moveTo>
                    <a:pt x="867" y="0"/>
                  </a:moveTo>
                  <a:lnTo>
                    <a:pt x="0" y="6913"/>
                  </a:lnTo>
                  <a:lnTo>
                    <a:pt x="655" y="6971"/>
                  </a:lnTo>
                  <a:lnTo>
                    <a:pt x="1310" y="7028"/>
                  </a:lnTo>
                  <a:lnTo>
                    <a:pt x="1752" y="78"/>
                  </a:lnTo>
                  <a:lnTo>
                    <a:pt x="1310" y="39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962142" y="1718832"/>
              <a:ext cx="144156" cy="173312"/>
            </a:xfrm>
            <a:custGeom>
              <a:avLst/>
              <a:gdLst/>
              <a:ahLst/>
              <a:cxnLst/>
              <a:rect l="0" t="0" r="0" b="0"/>
              <a:pathLst>
                <a:path w="5142" h="6182" extrusionOk="0">
                  <a:moveTo>
                    <a:pt x="4448" y="1"/>
                  </a:moveTo>
                  <a:lnTo>
                    <a:pt x="1" y="5373"/>
                  </a:lnTo>
                  <a:lnTo>
                    <a:pt x="520" y="5797"/>
                  </a:lnTo>
                  <a:lnTo>
                    <a:pt x="1040" y="6182"/>
                  </a:lnTo>
                  <a:lnTo>
                    <a:pt x="5142" y="540"/>
                  </a:lnTo>
                  <a:lnTo>
                    <a:pt x="4795" y="290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2053902" y="1760941"/>
              <a:ext cx="116626" cy="187891"/>
            </a:xfrm>
            <a:custGeom>
              <a:avLst/>
              <a:gdLst/>
              <a:ahLst/>
              <a:cxnLst/>
              <a:rect l="0" t="0" r="0" b="0"/>
              <a:pathLst>
                <a:path w="4160" h="6702" extrusionOk="0">
                  <a:moveTo>
                    <a:pt x="3370" y="1"/>
                  </a:moveTo>
                  <a:lnTo>
                    <a:pt x="1" y="6105"/>
                  </a:lnTo>
                  <a:lnTo>
                    <a:pt x="579" y="6413"/>
                  </a:lnTo>
                  <a:lnTo>
                    <a:pt x="1175" y="6702"/>
                  </a:lnTo>
                  <a:lnTo>
                    <a:pt x="4160" y="405"/>
                  </a:lnTo>
                  <a:lnTo>
                    <a:pt x="3756" y="213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730318" y="1439767"/>
              <a:ext cx="197591" cy="49145"/>
            </a:xfrm>
            <a:custGeom>
              <a:avLst/>
              <a:gdLst/>
              <a:ahLst/>
              <a:cxnLst/>
              <a:rect l="0" t="0" r="0" b="0"/>
              <a:pathLst>
                <a:path w="7048" h="1753" extrusionOk="0">
                  <a:moveTo>
                    <a:pt x="77" y="0"/>
                  </a:moveTo>
                  <a:lnTo>
                    <a:pt x="58" y="424"/>
                  </a:lnTo>
                  <a:lnTo>
                    <a:pt x="0" y="867"/>
                  </a:lnTo>
                  <a:lnTo>
                    <a:pt x="6912" y="1752"/>
                  </a:lnTo>
                  <a:lnTo>
                    <a:pt x="6989" y="1098"/>
                  </a:lnTo>
                  <a:lnTo>
                    <a:pt x="7047" y="42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1991299" y="1733971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4102" y="0"/>
                  </a:moveTo>
                  <a:lnTo>
                    <a:pt x="0" y="5642"/>
                  </a:lnTo>
                  <a:lnTo>
                    <a:pt x="539" y="6027"/>
                  </a:lnTo>
                  <a:lnTo>
                    <a:pt x="1098" y="6393"/>
                  </a:lnTo>
                  <a:lnTo>
                    <a:pt x="4833" y="501"/>
                  </a:lnTo>
                  <a:lnTo>
                    <a:pt x="4467" y="27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934078" y="1702655"/>
              <a:ext cx="152791" cy="166836"/>
            </a:xfrm>
            <a:custGeom>
              <a:avLst/>
              <a:gdLst/>
              <a:ahLst/>
              <a:cxnLst/>
              <a:rect l="0" t="0" r="0" b="0"/>
              <a:pathLst>
                <a:path w="5450" h="5951" extrusionOk="0">
                  <a:moveTo>
                    <a:pt x="4776" y="0"/>
                  </a:moveTo>
                  <a:lnTo>
                    <a:pt x="0" y="5084"/>
                  </a:lnTo>
                  <a:lnTo>
                    <a:pt x="501" y="5526"/>
                  </a:lnTo>
                  <a:lnTo>
                    <a:pt x="1002" y="5950"/>
                  </a:lnTo>
                  <a:lnTo>
                    <a:pt x="5449" y="578"/>
                  </a:lnTo>
                  <a:lnTo>
                    <a:pt x="5103" y="289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2022054" y="1747988"/>
              <a:ext cx="126354" cy="184106"/>
            </a:xfrm>
            <a:custGeom>
              <a:avLst/>
              <a:gdLst/>
              <a:ahLst/>
              <a:cxnLst/>
              <a:rect l="0" t="0" r="0" b="0"/>
              <a:pathLst>
                <a:path w="4507" h="6567" extrusionOk="0">
                  <a:moveTo>
                    <a:pt x="3736" y="1"/>
                  </a:moveTo>
                  <a:lnTo>
                    <a:pt x="1" y="5893"/>
                  </a:lnTo>
                  <a:lnTo>
                    <a:pt x="559" y="6239"/>
                  </a:lnTo>
                  <a:lnTo>
                    <a:pt x="1137" y="6567"/>
                  </a:lnTo>
                  <a:lnTo>
                    <a:pt x="4506" y="463"/>
                  </a:lnTo>
                  <a:lnTo>
                    <a:pt x="4121" y="232"/>
                  </a:lnTo>
                  <a:lnTo>
                    <a:pt x="3736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2086844" y="1772295"/>
              <a:ext cx="106365" cy="191647"/>
            </a:xfrm>
            <a:custGeom>
              <a:avLst/>
              <a:gdLst/>
              <a:ahLst/>
              <a:cxnLst/>
              <a:rect l="0" t="0" r="0" b="0"/>
              <a:pathLst>
                <a:path w="3794" h="6836" extrusionOk="0">
                  <a:moveTo>
                    <a:pt x="2985" y="0"/>
                  </a:moveTo>
                  <a:lnTo>
                    <a:pt x="0" y="6297"/>
                  </a:lnTo>
                  <a:lnTo>
                    <a:pt x="617" y="6585"/>
                  </a:lnTo>
                  <a:lnTo>
                    <a:pt x="1213" y="6836"/>
                  </a:lnTo>
                  <a:lnTo>
                    <a:pt x="3794" y="347"/>
                  </a:lnTo>
                  <a:lnTo>
                    <a:pt x="3370" y="173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2726533" y="1464046"/>
              <a:ext cx="197591" cy="61565"/>
            </a:xfrm>
            <a:custGeom>
              <a:avLst/>
              <a:gdLst/>
              <a:ahLst/>
              <a:cxnLst/>
              <a:rect l="0" t="0" r="0" b="0"/>
              <a:pathLst>
                <a:path w="7048" h="2196" extrusionOk="0">
                  <a:moveTo>
                    <a:pt x="135" y="1"/>
                  </a:moveTo>
                  <a:lnTo>
                    <a:pt x="77" y="444"/>
                  </a:lnTo>
                  <a:lnTo>
                    <a:pt x="0" y="886"/>
                  </a:lnTo>
                  <a:lnTo>
                    <a:pt x="6855" y="2196"/>
                  </a:lnTo>
                  <a:lnTo>
                    <a:pt x="6970" y="1541"/>
                  </a:lnTo>
                  <a:lnTo>
                    <a:pt x="7047" y="88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2120851" y="1781995"/>
              <a:ext cx="95571" cy="194367"/>
            </a:xfrm>
            <a:custGeom>
              <a:avLst/>
              <a:gdLst/>
              <a:ahLst/>
              <a:cxnLst/>
              <a:rect l="0" t="0" r="0" b="0"/>
              <a:pathLst>
                <a:path w="3409" h="6933" extrusionOk="0">
                  <a:moveTo>
                    <a:pt x="2581" y="1"/>
                  </a:moveTo>
                  <a:lnTo>
                    <a:pt x="0" y="6490"/>
                  </a:lnTo>
                  <a:lnTo>
                    <a:pt x="636" y="6721"/>
                  </a:lnTo>
                  <a:lnTo>
                    <a:pt x="1252" y="6933"/>
                  </a:lnTo>
                  <a:lnTo>
                    <a:pt x="3409" y="309"/>
                  </a:lnTo>
                  <a:lnTo>
                    <a:pt x="2985" y="155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943246" y="1019769"/>
              <a:ext cx="790307" cy="789774"/>
            </a:xfrm>
            <a:custGeom>
              <a:avLst/>
              <a:gdLst/>
              <a:ahLst/>
              <a:cxnLst/>
              <a:rect l="0" t="0" r="0" b="0"/>
              <a:pathLst>
                <a:path w="28190" h="28171" extrusionOk="0">
                  <a:moveTo>
                    <a:pt x="14095" y="1"/>
                  </a:moveTo>
                  <a:lnTo>
                    <a:pt x="13306" y="20"/>
                  </a:lnTo>
                  <a:lnTo>
                    <a:pt x="12516" y="97"/>
                  </a:lnTo>
                  <a:lnTo>
                    <a:pt x="11727" y="194"/>
                  </a:lnTo>
                  <a:lnTo>
                    <a:pt x="10976" y="348"/>
                  </a:lnTo>
                  <a:lnTo>
                    <a:pt x="10379" y="502"/>
                  </a:lnTo>
                  <a:lnTo>
                    <a:pt x="9801" y="675"/>
                  </a:lnTo>
                  <a:lnTo>
                    <a:pt x="9224" y="867"/>
                  </a:lnTo>
                  <a:lnTo>
                    <a:pt x="8665" y="1099"/>
                  </a:lnTo>
                  <a:lnTo>
                    <a:pt x="8107" y="1330"/>
                  </a:lnTo>
                  <a:lnTo>
                    <a:pt x="7568" y="1599"/>
                  </a:lnTo>
                  <a:lnTo>
                    <a:pt x="7048" y="1888"/>
                  </a:lnTo>
                  <a:lnTo>
                    <a:pt x="6528" y="2196"/>
                  </a:lnTo>
                  <a:lnTo>
                    <a:pt x="6027" y="2543"/>
                  </a:lnTo>
                  <a:lnTo>
                    <a:pt x="5546" y="2889"/>
                  </a:lnTo>
                  <a:lnTo>
                    <a:pt x="5084" y="3255"/>
                  </a:lnTo>
                  <a:lnTo>
                    <a:pt x="4641" y="3640"/>
                  </a:lnTo>
                  <a:lnTo>
                    <a:pt x="4217" y="4064"/>
                  </a:lnTo>
                  <a:lnTo>
                    <a:pt x="3794" y="4487"/>
                  </a:lnTo>
                  <a:lnTo>
                    <a:pt x="3390" y="4930"/>
                  </a:lnTo>
                  <a:lnTo>
                    <a:pt x="3024" y="5392"/>
                  </a:lnTo>
                  <a:lnTo>
                    <a:pt x="2677" y="5835"/>
                  </a:lnTo>
                  <a:lnTo>
                    <a:pt x="2350" y="6317"/>
                  </a:lnTo>
                  <a:lnTo>
                    <a:pt x="2042" y="6798"/>
                  </a:lnTo>
                  <a:lnTo>
                    <a:pt x="1753" y="7299"/>
                  </a:lnTo>
                  <a:lnTo>
                    <a:pt x="1483" y="7799"/>
                  </a:lnTo>
                  <a:lnTo>
                    <a:pt x="1233" y="8319"/>
                  </a:lnTo>
                  <a:lnTo>
                    <a:pt x="1021" y="8858"/>
                  </a:lnTo>
                  <a:lnTo>
                    <a:pt x="809" y="9397"/>
                  </a:lnTo>
                  <a:lnTo>
                    <a:pt x="617" y="9956"/>
                  </a:lnTo>
                  <a:lnTo>
                    <a:pt x="463" y="10514"/>
                  </a:lnTo>
                  <a:lnTo>
                    <a:pt x="328" y="11092"/>
                  </a:lnTo>
                  <a:lnTo>
                    <a:pt x="212" y="11669"/>
                  </a:lnTo>
                  <a:lnTo>
                    <a:pt x="135" y="12266"/>
                  </a:lnTo>
                  <a:lnTo>
                    <a:pt x="58" y="12863"/>
                  </a:lnTo>
                  <a:lnTo>
                    <a:pt x="20" y="13479"/>
                  </a:lnTo>
                  <a:lnTo>
                    <a:pt x="1" y="14096"/>
                  </a:lnTo>
                  <a:lnTo>
                    <a:pt x="20" y="14673"/>
                  </a:lnTo>
                  <a:lnTo>
                    <a:pt x="58" y="15251"/>
                  </a:lnTo>
                  <a:lnTo>
                    <a:pt x="116" y="15809"/>
                  </a:lnTo>
                  <a:lnTo>
                    <a:pt x="193" y="16368"/>
                  </a:lnTo>
                  <a:lnTo>
                    <a:pt x="290" y="16926"/>
                  </a:lnTo>
                  <a:lnTo>
                    <a:pt x="424" y="17484"/>
                  </a:lnTo>
                  <a:lnTo>
                    <a:pt x="559" y="18004"/>
                  </a:lnTo>
                  <a:lnTo>
                    <a:pt x="732" y="18543"/>
                  </a:lnTo>
                  <a:lnTo>
                    <a:pt x="906" y="19063"/>
                  </a:lnTo>
                  <a:lnTo>
                    <a:pt x="1117" y="19583"/>
                  </a:lnTo>
                  <a:lnTo>
                    <a:pt x="1349" y="20064"/>
                  </a:lnTo>
                  <a:lnTo>
                    <a:pt x="1580" y="20565"/>
                  </a:lnTo>
                  <a:lnTo>
                    <a:pt x="1849" y="21046"/>
                  </a:lnTo>
                  <a:lnTo>
                    <a:pt x="2119" y="21509"/>
                  </a:lnTo>
                  <a:lnTo>
                    <a:pt x="2427" y="21971"/>
                  </a:lnTo>
                  <a:lnTo>
                    <a:pt x="2735" y="22414"/>
                  </a:lnTo>
                  <a:lnTo>
                    <a:pt x="3062" y="22837"/>
                  </a:lnTo>
                  <a:lnTo>
                    <a:pt x="3409" y="23261"/>
                  </a:lnTo>
                  <a:lnTo>
                    <a:pt x="3755" y="23665"/>
                  </a:lnTo>
                  <a:lnTo>
                    <a:pt x="4140" y="24050"/>
                  </a:lnTo>
                  <a:lnTo>
                    <a:pt x="4526" y="24416"/>
                  </a:lnTo>
                  <a:lnTo>
                    <a:pt x="4930" y="24782"/>
                  </a:lnTo>
                  <a:lnTo>
                    <a:pt x="5353" y="25129"/>
                  </a:lnTo>
                  <a:lnTo>
                    <a:pt x="5777" y="25456"/>
                  </a:lnTo>
                  <a:lnTo>
                    <a:pt x="6220" y="25764"/>
                  </a:lnTo>
                  <a:lnTo>
                    <a:pt x="6682" y="26072"/>
                  </a:lnTo>
                  <a:lnTo>
                    <a:pt x="7144" y="26342"/>
                  </a:lnTo>
                  <a:lnTo>
                    <a:pt x="7626" y="26611"/>
                  </a:lnTo>
                  <a:lnTo>
                    <a:pt x="8107" y="26842"/>
                  </a:lnTo>
                  <a:lnTo>
                    <a:pt x="8608" y="27073"/>
                  </a:lnTo>
                  <a:lnTo>
                    <a:pt x="9127" y="27266"/>
                  </a:lnTo>
                  <a:lnTo>
                    <a:pt x="9647" y="27458"/>
                  </a:lnTo>
                  <a:lnTo>
                    <a:pt x="10167" y="27612"/>
                  </a:lnTo>
                  <a:lnTo>
                    <a:pt x="10706" y="27766"/>
                  </a:lnTo>
                  <a:lnTo>
                    <a:pt x="11265" y="27882"/>
                  </a:lnTo>
                  <a:lnTo>
                    <a:pt x="11804" y="27997"/>
                  </a:lnTo>
                  <a:lnTo>
                    <a:pt x="12381" y="28074"/>
                  </a:lnTo>
                  <a:lnTo>
                    <a:pt x="12940" y="28132"/>
                  </a:lnTo>
                  <a:lnTo>
                    <a:pt x="13517" y="28171"/>
                  </a:lnTo>
                  <a:lnTo>
                    <a:pt x="14095" y="28171"/>
                  </a:lnTo>
                  <a:lnTo>
                    <a:pt x="14827" y="28152"/>
                  </a:lnTo>
                  <a:lnTo>
                    <a:pt x="15539" y="28094"/>
                  </a:lnTo>
                  <a:lnTo>
                    <a:pt x="16252" y="28017"/>
                  </a:lnTo>
                  <a:lnTo>
                    <a:pt x="16945" y="27882"/>
                  </a:lnTo>
                  <a:lnTo>
                    <a:pt x="17619" y="27728"/>
                  </a:lnTo>
                  <a:lnTo>
                    <a:pt x="18293" y="27535"/>
                  </a:lnTo>
                  <a:lnTo>
                    <a:pt x="18947" y="27324"/>
                  </a:lnTo>
                  <a:lnTo>
                    <a:pt x="19583" y="27073"/>
                  </a:lnTo>
                  <a:lnTo>
                    <a:pt x="20199" y="26784"/>
                  </a:lnTo>
                  <a:lnTo>
                    <a:pt x="20815" y="26476"/>
                  </a:lnTo>
                  <a:lnTo>
                    <a:pt x="21412" y="26130"/>
                  </a:lnTo>
                  <a:lnTo>
                    <a:pt x="21970" y="25764"/>
                  </a:lnTo>
                  <a:lnTo>
                    <a:pt x="22529" y="25379"/>
                  </a:lnTo>
                  <a:lnTo>
                    <a:pt x="23068" y="24955"/>
                  </a:lnTo>
                  <a:lnTo>
                    <a:pt x="23568" y="24512"/>
                  </a:lnTo>
                  <a:lnTo>
                    <a:pt x="24050" y="24050"/>
                  </a:lnTo>
                  <a:lnTo>
                    <a:pt x="24531" y="23569"/>
                  </a:lnTo>
                  <a:lnTo>
                    <a:pt x="24974" y="23049"/>
                  </a:lnTo>
                  <a:lnTo>
                    <a:pt x="25378" y="22510"/>
                  </a:lnTo>
                  <a:lnTo>
                    <a:pt x="25783" y="21971"/>
                  </a:lnTo>
                  <a:lnTo>
                    <a:pt x="26149" y="21393"/>
                  </a:lnTo>
                  <a:lnTo>
                    <a:pt x="26476" y="20796"/>
                  </a:lnTo>
                  <a:lnTo>
                    <a:pt x="26803" y="20199"/>
                  </a:lnTo>
                  <a:lnTo>
                    <a:pt x="27073" y="19564"/>
                  </a:lnTo>
                  <a:lnTo>
                    <a:pt x="27323" y="18928"/>
                  </a:lnTo>
                  <a:lnTo>
                    <a:pt x="27554" y="18274"/>
                  </a:lnTo>
                  <a:lnTo>
                    <a:pt x="27747" y="17600"/>
                  </a:lnTo>
                  <a:lnTo>
                    <a:pt x="27901" y="16926"/>
                  </a:lnTo>
                  <a:lnTo>
                    <a:pt x="28016" y="16233"/>
                  </a:lnTo>
                  <a:lnTo>
                    <a:pt x="28113" y="15520"/>
                  </a:lnTo>
                  <a:lnTo>
                    <a:pt x="28170" y="14808"/>
                  </a:lnTo>
                  <a:lnTo>
                    <a:pt x="28190" y="14096"/>
                  </a:lnTo>
                  <a:lnTo>
                    <a:pt x="28170" y="13364"/>
                  </a:lnTo>
                  <a:lnTo>
                    <a:pt x="28113" y="12651"/>
                  </a:lnTo>
                  <a:lnTo>
                    <a:pt x="28016" y="11939"/>
                  </a:lnTo>
                  <a:lnTo>
                    <a:pt x="27901" y="11246"/>
                  </a:lnTo>
                  <a:lnTo>
                    <a:pt x="27747" y="10572"/>
                  </a:lnTo>
                  <a:lnTo>
                    <a:pt x="27554" y="9898"/>
                  </a:lnTo>
                  <a:lnTo>
                    <a:pt x="27323" y="9243"/>
                  </a:lnTo>
                  <a:lnTo>
                    <a:pt x="27073" y="8608"/>
                  </a:lnTo>
                  <a:lnTo>
                    <a:pt x="26803" y="7972"/>
                  </a:lnTo>
                  <a:lnTo>
                    <a:pt x="26476" y="7376"/>
                  </a:lnTo>
                  <a:lnTo>
                    <a:pt x="26149" y="6779"/>
                  </a:lnTo>
                  <a:lnTo>
                    <a:pt x="25783" y="6201"/>
                  </a:lnTo>
                  <a:lnTo>
                    <a:pt x="25378" y="5662"/>
                  </a:lnTo>
                  <a:lnTo>
                    <a:pt x="24974" y="5123"/>
                  </a:lnTo>
                  <a:lnTo>
                    <a:pt x="24531" y="4622"/>
                  </a:lnTo>
                  <a:lnTo>
                    <a:pt x="24050" y="4122"/>
                  </a:lnTo>
                  <a:lnTo>
                    <a:pt x="23568" y="3659"/>
                  </a:lnTo>
                  <a:lnTo>
                    <a:pt x="23068" y="3217"/>
                  </a:lnTo>
                  <a:lnTo>
                    <a:pt x="22529" y="2793"/>
                  </a:lnTo>
                  <a:lnTo>
                    <a:pt x="21970" y="2408"/>
                  </a:lnTo>
                  <a:lnTo>
                    <a:pt x="21412" y="2042"/>
                  </a:lnTo>
                  <a:lnTo>
                    <a:pt x="20815" y="1695"/>
                  </a:lnTo>
                  <a:lnTo>
                    <a:pt x="20199" y="1387"/>
                  </a:lnTo>
                  <a:lnTo>
                    <a:pt x="19583" y="1099"/>
                  </a:lnTo>
                  <a:lnTo>
                    <a:pt x="18947" y="848"/>
                  </a:lnTo>
                  <a:lnTo>
                    <a:pt x="18293" y="636"/>
                  </a:lnTo>
                  <a:lnTo>
                    <a:pt x="17619" y="444"/>
                  </a:lnTo>
                  <a:lnTo>
                    <a:pt x="16945" y="290"/>
                  </a:lnTo>
                  <a:lnTo>
                    <a:pt x="16252" y="155"/>
                  </a:lnTo>
                  <a:lnTo>
                    <a:pt x="15539" y="78"/>
                  </a:lnTo>
                  <a:lnTo>
                    <a:pt x="14827" y="20"/>
                  </a:lnTo>
                  <a:lnTo>
                    <a:pt x="14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Shape 671"/>
            <p:cNvSpPr txBox="1"/>
            <p:nvPr/>
          </p:nvSpPr>
          <p:spPr>
            <a:xfrm>
              <a:off x="1954888" y="1222525"/>
              <a:ext cx="8043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12E44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97%</a:t>
              </a:r>
              <a:endParaRPr sz="2400"/>
            </a:p>
          </p:txBody>
        </p:sp>
      </p:grpSp>
      <p:grpSp>
        <p:nvGrpSpPr>
          <p:cNvPr id="672" name="Shape 672"/>
          <p:cNvGrpSpPr/>
          <p:nvPr/>
        </p:nvGrpSpPr>
        <p:grpSpPr>
          <a:xfrm>
            <a:off x="5940412" y="975756"/>
            <a:ext cx="1575872" cy="1575150"/>
            <a:chOff x="4086670" y="1932101"/>
            <a:chExt cx="1181136" cy="1180595"/>
          </a:xfrm>
        </p:grpSpPr>
        <p:sp>
          <p:nvSpPr>
            <p:cNvPr id="673" name="Shape 673"/>
            <p:cNvSpPr/>
            <p:nvPr/>
          </p:nvSpPr>
          <p:spPr>
            <a:xfrm>
              <a:off x="4282078" y="2127507"/>
              <a:ext cx="790307" cy="789774"/>
            </a:xfrm>
            <a:custGeom>
              <a:avLst/>
              <a:gdLst/>
              <a:ahLst/>
              <a:cxnLst/>
              <a:rect l="0" t="0" r="0" b="0"/>
              <a:pathLst>
                <a:path w="28190" h="28171" extrusionOk="0">
                  <a:moveTo>
                    <a:pt x="14095" y="1"/>
                  </a:moveTo>
                  <a:lnTo>
                    <a:pt x="13306" y="20"/>
                  </a:lnTo>
                  <a:lnTo>
                    <a:pt x="12516" y="97"/>
                  </a:lnTo>
                  <a:lnTo>
                    <a:pt x="11727" y="194"/>
                  </a:lnTo>
                  <a:lnTo>
                    <a:pt x="10976" y="348"/>
                  </a:lnTo>
                  <a:lnTo>
                    <a:pt x="10379" y="502"/>
                  </a:lnTo>
                  <a:lnTo>
                    <a:pt x="9801" y="675"/>
                  </a:lnTo>
                  <a:lnTo>
                    <a:pt x="9224" y="867"/>
                  </a:lnTo>
                  <a:lnTo>
                    <a:pt x="8665" y="1099"/>
                  </a:lnTo>
                  <a:lnTo>
                    <a:pt x="8107" y="1330"/>
                  </a:lnTo>
                  <a:lnTo>
                    <a:pt x="7568" y="1599"/>
                  </a:lnTo>
                  <a:lnTo>
                    <a:pt x="7048" y="1888"/>
                  </a:lnTo>
                  <a:lnTo>
                    <a:pt x="6528" y="2196"/>
                  </a:lnTo>
                  <a:lnTo>
                    <a:pt x="6027" y="2543"/>
                  </a:lnTo>
                  <a:lnTo>
                    <a:pt x="5546" y="2889"/>
                  </a:lnTo>
                  <a:lnTo>
                    <a:pt x="5084" y="3255"/>
                  </a:lnTo>
                  <a:lnTo>
                    <a:pt x="4641" y="3640"/>
                  </a:lnTo>
                  <a:lnTo>
                    <a:pt x="4217" y="4064"/>
                  </a:lnTo>
                  <a:lnTo>
                    <a:pt x="3794" y="4487"/>
                  </a:lnTo>
                  <a:lnTo>
                    <a:pt x="3390" y="4930"/>
                  </a:lnTo>
                  <a:lnTo>
                    <a:pt x="3024" y="5392"/>
                  </a:lnTo>
                  <a:lnTo>
                    <a:pt x="2677" y="5835"/>
                  </a:lnTo>
                  <a:lnTo>
                    <a:pt x="2350" y="6317"/>
                  </a:lnTo>
                  <a:lnTo>
                    <a:pt x="2042" y="6798"/>
                  </a:lnTo>
                  <a:lnTo>
                    <a:pt x="1753" y="7299"/>
                  </a:lnTo>
                  <a:lnTo>
                    <a:pt x="1483" y="7799"/>
                  </a:lnTo>
                  <a:lnTo>
                    <a:pt x="1233" y="8319"/>
                  </a:lnTo>
                  <a:lnTo>
                    <a:pt x="1021" y="8858"/>
                  </a:lnTo>
                  <a:lnTo>
                    <a:pt x="809" y="9397"/>
                  </a:lnTo>
                  <a:lnTo>
                    <a:pt x="617" y="9956"/>
                  </a:lnTo>
                  <a:lnTo>
                    <a:pt x="463" y="10514"/>
                  </a:lnTo>
                  <a:lnTo>
                    <a:pt x="328" y="11092"/>
                  </a:lnTo>
                  <a:lnTo>
                    <a:pt x="212" y="11669"/>
                  </a:lnTo>
                  <a:lnTo>
                    <a:pt x="135" y="12266"/>
                  </a:lnTo>
                  <a:lnTo>
                    <a:pt x="58" y="12863"/>
                  </a:lnTo>
                  <a:lnTo>
                    <a:pt x="20" y="13479"/>
                  </a:lnTo>
                  <a:lnTo>
                    <a:pt x="1" y="14096"/>
                  </a:lnTo>
                  <a:lnTo>
                    <a:pt x="20" y="14673"/>
                  </a:lnTo>
                  <a:lnTo>
                    <a:pt x="58" y="15251"/>
                  </a:lnTo>
                  <a:lnTo>
                    <a:pt x="116" y="15809"/>
                  </a:lnTo>
                  <a:lnTo>
                    <a:pt x="193" y="16368"/>
                  </a:lnTo>
                  <a:lnTo>
                    <a:pt x="290" y="16926"/>
                  </a:lnTo>
                  <a:lnTo>
                    <a:pt x="424" y="17484"/>
                  </a:lnTo>
                  <a:lnTo>
                    <a:pt x="559" y="18004"/>
                  </a:lnTo>
                  <a:lnTo>
                    <a:pt x="732" y="18543"/>
                  </a:lnTo>
                  <a:lnTo>
                    <a:pt x="906" y="19063"/>
                  </a:lnTo>
                  <a:lnTo>
                    <a:pt x="1117" y="19583"/>
                  </a:lnTo>
                  <a:lnTo>
                    <a:pt x="1349" y="20064"/>
                  </a:lnTo>
                  <a:lnTo>
                    <a:pt x="1580" y="20565"/>
                  </a:lnTo>
                  <a:lnTo>
                    <a:pt x="1849" y="21046"/>
                  </a:lnTo>
                  <a:lnTo>
                    <a:pt x="2119" y="21509"/>
                  </a:lnTo>
                  <a:lnTo>
                    <a:pt x="2427" y="21971"/>
                  </a:lnTo>
                  <a:lnTo>
                    <a:pt x="2735" y="22414"/>
                  </a:lnTo>
                  <a:lnTo>
                    <a:pt x="3062" y="22837"/>
                  </a:lnTo>
                  <a:lnTo>
                    <a:pt x="3409" y="23261"/>
                  </a:lnTo>
                  <a:lnTo>
                    <a:pt x="3755" y="23665"/>
                  </a:lnTo>
                  <a:lnTo>
                    <a:pt x="4140" y="24050"/>
                  </a:lnTo>
                  <a:lnTo>
                    <a:pt x="4526" y="24416"/>
                  </a:lnTo>
                  <a:lnTo>
                    <a:pt x="4930" y="24782"/>
                  </a:lnTo>
                  <a:lnTo>
                    <a:pt x="5353" y="25129"/>
                  </a:lnTo>
                  <a:lnTo>
                    <a:pt x="5777" y="25456"/>
                  </a:lnTo>
                  <a:lnTo>
                    <a:pt x="6220" y="25764"/>
                  </a:lnTo>
                  <a:lnTo>
                    <a:pt x="6682" y="26072"/>
                  </a:lnTo>
                  <a:lnTo>
                    <a:pt x="7144" y="26342"/>
                  </a:lnTo>
                  <a:lnTo>
                    <a:pt x="7626" y="26611"/>
                  </a:lnTo>
                  <a:lnTo>
                    <a:pt x="8107" y="26842"/>
                  </a:lnTo>
                  <a:lnTo>
                    <a:pt x="8608" y="27073"/>
                  </a:lnTo>
                  <a:lnTo>
                    <a:pt x="9127" y="27266"/>
                  </a:lnTo>
                  <a:lnTo>
                    <a:pt x="9647" y="27458"/>
                  </a:lnTo>
                  <a:lnTo>
                    <a:pt x="10167" y="27612"/>
                  </a:lnTo>
                  <a:lnTo>
                    <a:pt x="10706" y="27766"/>
                  </a:lnTo>
                  <a:lnTo>
                    <a:pt x="11265" y="27882"/>
                  </a:lnTo>
                  <a:lnTo>
                    <a:pt x="11804" y="27997"/>
                  </a:lnTo>
                  <a:lnTo>
                    <a:pt x="12381" y="28074"/>
                  </a:lnTo>
                  <a:lnTo>
                    <a:pt x="12940" y="28132"/>
                  </a:lnTo>
                  <a:lnTo>
                    <a:pt x="13517" y="28171"/>
                  </a:lnTo>
                  <a:lnTo>
                    <a:pt x="14095" y="28171"/>
                  </a:lnTo>
                  <a:lnTo>
                    <a:pt x="14827" y="28152"/>
                  </a:lnTo>
                  <a:lnTo>
                    <a:pt x="15539" y="28094"/>
                  </a:lnTo>
                  <a:lnTo>
                    <a:pt x="16252" y="28017"/>
                  </a:lnTo>
                  <a:lnTo>
                    <a:pt x="16945" y="27882"/>
                  </a:lnTo>
                  <a:lnTo>
                    <a:pt x="17619" y="27728"/>
                  </a:lnTo>
                  <a:lnTo>
                    <a:pt x="18293" y="27535"/>
                  </a:lnTo>
                  <a:lnTo>
                    <a:pt x="18947" y="27324"/>
                  </a:lnTo>
                  <a:lnTo>
                    <a:pt x="19583" y="27073"/>
                  </a:lnTo>
                  <a:lnTo>
                    <a:pt x="20199" y="26784"/>
                  </a:lnTo>
                  <a:lnTo>
                    <a:pt x="20815" y="26476"/>
                  </a:lnTo>
                  <a:lnTo>
                    <a:pt x="21412" y="26130"/>
                  </a:lnTo>
                  <a:lnTo>
                    <a:pt x="21970" y="25764"/>
                  </a:lnTo>
                  <a:lnTo>
                    <a:pt x="22529" y="25379"/>
                  </a:lnTo>
                  <a:lnTo>
                    <a:pt x="23068" y="24955"/>
                  </a:lnTo>
                  <a:lnTo>
                    <a:pt x="23568" y="24512"/>
                  </a:lnTo>
                  <a:lnTo>
                    <a:pt x="24050" y="24050"/>
                  </a:lnTo>
                  <a:lnTo>
                    <a:pt x="24531" y="23569"/>
                  </a:lnTo>
                  <a:lnTo>
                    <a:pt x="24974" y="23049"/>
                  </a:lnTo>
                  <a:lnTo>
                    <a:pt x="25378" y="22510"/>
                  </a:lnTo>
                  <a:lnTo>
                    <a:pt x="25783" y="21971"/>
                  </a:lnTo>
                  <a:lnTo>
                    <a:pt x="26149" y="21393"/>
                  </a:lnTo>
                  <a:lnTo>
                    <a:pt x="26476" y="20796"/>
                  </a:lnTo>
                  <a:lnTo>
                    <a:pt x="26803" y="20199"/>
                  </a:lnTo>
                  <a:lnTo>
                    <a:pt x="27073" y="19564"/>
                  </a:lnTo>
                  <a:lnTo>
                    <a:pt x="27323" y="18928"/>
                  </a:lnTo>
                  <a:lnTo>
                    <a:pt x="27554" y="18274"/>
                  </a:lnTo>
                  <a:lnTo>
                    <a:pt x="27747" y="17600"/>
                  </a:lnTo>
                  <a:lnTo>
                    <a:pt x="27901" y="16926"/>
                  </a:lnTo>
                  <a:lnTo>
                    <a:pt x="28016" y="16233"/>
                  </a:lnTo>
                  <a:lnTo>
                    <a:pt x="28113" y="15520"/>
                  </a:lnTo>
                  <a:lnTo>
                    <a:pt x="28170" y="14808"/>
                  </a:lnTo>
                  <a:lnTo>
                    <a:pt x="28190" y="14096"/>
                  </a:lnTo>
                  <a:lnTo>
                    <a:pt x="28170" y="13364"/>
                  </a:lnTo>
                  <a:lnTo>
                    <a:pt x="28113" y="12651"/>
                  </a:lnTo>
                  <a:lnTo>
                    <a:pt x="28016" y="11939"/>
                  </a:lnTo>
                  <a:lnTo>
                    <a:pt x="27901" y="11246"/>
                  </a:lnTo>
                  <a:lnTo>
                    <a:pt x="27747" y="10572"/>
                  </a:lnTo>
                  <a:lnTo>
                    <a:pt x="27554" y="9898"/>
                  </a:lnTo>
                  <a:lnTo>
                    <a:pt x="27323" y="9243"/>
                  </a:lnTo>
                  <a:lnTo>
                    <a:pt x="27073" y="8608"/>
                  </a:lnTo>
                  <a:lnTo>
                    <a:pt x="26803" y="7972"/>
                  </a:lnTo>
                  <a:lnTo>
                    <a:pt x="26476" y="7376"/>
                  </a:lnTo>
                  <a:lnTo>
                    <a:pt x="26149" y="6779"/>
                  </a:lnTo>
                  <a:lnTo>
                    <a:pt x="25783" y="6201"/>
                  </a:lnTo>
                  <a:lnTo>
                    <a:pt x="25378" y="5662"/>
                  </a:lnTo>
                  <a:lnTo>
                    <a:pt x="24974" y="5123"/>
                  </a:lnTo>
                  <a:lnTo>
                    <a:pt x="24531" y="4622"/>
                  </a:lnTo>
                  <a:lnTo>
                    <a:pt x="24050" y="4122"/>
                  </a:lnTo>
                  <a:lnTo>
                    <a:pt x="23568" y="3659"/>
                  </a:lnTo>
                  <a:lnTo>
                    <a:pt x="23068" y="3217"/>
                  </a:lnTo>
                  <a:lnTo>
                    <a:pt x="22529" y="2793"/>
                  </a:lnTo>
                  <a:lnTo>
                    <a:pt x="21970" y="2408"/>
                  </a:lnTo>
                  <a:lnTo>
                    <a:pt x="21412" y="2042"/>
                  </a:lnTo>
                  <a:lnTo>
                    <a:pt x="20815" y="1695"/>
                  </a:lnTo>
                  <a:lnTo>
                    <a:pt x="20199" y="1387"/>
                  </a:lnTo>
                  <a:lnTo>
                    <a:pt x="19583" y="1099"/>
                  </a:lnTo>
                  <a:lnTo>
                    <a:pt x="18947" y="848"/>
                  </a:lnTo>
                  <a:lnTo>
                    <a:pt x="18293" y="636"/>
                  </a:lnTo>
                  <a:lnTo>
                    <a:pt x="17619" y="444"/>
                  </a:lnTo>
                  <a:lnTo>
                    <a:pt x="16945" y="290"/>
                  </a:lnTo>
                  <a:lnTo>
                    <a:pt x="16252" y="155"/>
                  </a:lnTo>
                  <a:lnTo>
                    <a:pt x="15539" y="78"/>
                  </a:lnTo>
                  <a:lnTo>
                    <a:pt x="14827" y="20"/>
                  </a:lnTo>
                  <a:lnTo>
                    <a:pt x="14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282078" y="2127507"/>
              <a:ext cx="790307" cy="789774"/>
            </a:xfrm>
            <a:custGeom>
              <a:avLst/>
              <a:gdLst/>
              <a:ahLst/>
              <a:cxnLst/>
              <a:rect l="0" t="0" r="0" b="0"/>
              <a:pathLst>
                <a:path w="28190" h="28171" fill="none" extrusionOk="0">
                  <a:moveTo>
                    <a:pt x="3024" y="5392"/>
                  </a:moveTo>
                  <a:lnTo>
                    <a:pt x="3024" y="5392"/>
                  </a:lnTo>
                  <a:lnTo>
                    <a:pt x="2677" y="5835"/>
                  </a:lnTo>
                  <a:lnTo>
                    <a:pt x="2350" y="6317"/>
                  </a:lnTo>
                  <a:lnTo>
                    <a:pt x="2042" y="6798"/>
                  </a:lnTo>
                  <a:lnTo>
                    <a:pt x="1753" y="7299"/>
                  </a:lnTo>
                  <a:lnTo>
                    <a:pt x="1483" y="7799"/>
                  </a:lnTo>
                  <a:lnTo>
                    <a:pt x="1233" y="8319"/>
                  </a:lnTo>
                  <a:lnTo>
                    <a:pt x="1021" y="8858"/>
                  </a:lnTo>
                  <a:lnTo>
                    <a:pt x="809" y="9397"/>
                  </a:lnTo>
                  <a:lnTo>
                    <a:pt x="617" y="9956"/>
                  </a:lnTo>
                  <a:lnTo>
                    <a:pt x="463" y="10514"/>
                  </a:lnTo>
                  <a:lnTo>
                    <a:pt x="328" y="11092"/>
                  </a:lnTo>
                  <a:lnTo>
                    <a:pt x="212" y="11669"/>
                  </a:lnTo>
                  <a:lnTo>
                    <a:pt x="135" y="12266"/>
                  </a:lnTo>
                  <a:lnTo>
                    <a:pt x="58" y="12863"/>
                  </a:lnTo>
                  <a:lnTo>
                    <a:pt x="20" y="13479"/>
                  </a:lnTo>
                  <a:lnTo>
                    <a:pt x="1" y="14096"/>
                  </a:lnTo>
                  <a:lnTo>
                    <a:pt x="1" y="14096"/>
                  </a:lnTo>
                  <a:lnTo>
                    <a:pt x="20" y="14673"/>
                  </a:lnTo>
                  <a:lnTo>
                    <a:pt x="58" y="15251"/>
                  </a:lnTo>
                  <a:lnTo>
                    <a:pt x="116" y="15809"/>
                  </a:lnTo>
                  <a:lnTo>
                    <a:pt x="193" y="16368"/>
                  </a:lnTo>
                  <a:lnTo>
                    <a:pt x="290" y="16926"/>
                  </a:lnTo>
                  <a:lnTo>
                    <a:pt x="424" y="17484"/>
                  </a:lnTo>
                  <a:lnTo>
                    <a:pt x="559" y="18004"/>
                  </a:lnTo>
                  <a:lnTo>
                    <a:pt x="732" y="18543"/>
                  </a:lnTo>
                  <a:lnTo>
                    <a:pt x="732" y="18543"/>
                  </a:lnTo>
                  <a:lnTo>
                    <a:pt x="732" y="18543"/>
                  </a:lnTo>
                  <a:lnTo>
                    <a:pt x="906" y="19063"/>
                  </a:lnTo>
                  <a:lnTo>
                    <a:pt x="1117" y="19583"/>
                  </a:lnTo>
                  <a:lnTo>
                    <a:pt x="1349" y="20064"/>
                  </a:lnTo>
                  <a:lnTo>
                    <a:pt x="1580" y="20565"/>
                  </a:lnTo>
                  <a:lnTo>
                    <a:pt x="1849" y="21046"/>
                  </a:lnTo>
                  <a:lnTo>
                    <a:pt x="2119" y="21509"/>
                  </a:lnTo>
                  <a:lnTo>
                    <a:pt x="2427" y="21971"/>
                  </a:lnTo>
                  <a:lnTo>
                    <a:pt x="2735" y="22414"/>
                  </a:lnTo>
                  <a:lnTo>
                    <a:pt x="3062" y="22837"/>
                  </a:lnTo>
                  <a:lnTo>
                    <a:pt x="3409" y="23261"/>
                  </a:lnTo>
                  <a:lnTo>
                    <a:pt x="3755" y="23665"/>
                  </a:lnTo>
                  <a:lnTo>
                    <a:pt x="4140" y="24050"/>
                  </a:lnTo>
                  <a:lnTo>
                    <a:pt x="4526" y="24416"/>
                  </a:lnTo>
                  <a:lnTo>
                    <a:pt x="4930" y="24782"/>
                  </a:lnTo>
                  <a:lnTo>
                    <a:pt x="5353" y="25129"/>
                  </a:lnTo>
                  <a:lnTo>
                    <a:pt x="5777" y="25456"/>
                  </a:lnTo>
                  <a:lnTo>
                    <a:pt x="6220" y="25764"/>
                  </a:lnTo>
                  <a:lnTo>
                    <a:pt x="6682" y="26072"/>
                  </a:lnTo>
                  <a:lnTo>
                    <a:pt x="7144" y="26342"/>
                  </a:lnTo>
                  <a:lnTo>
                    <a:pt x="7626" y="26611"/>
                  </a:lnTo>
                  <a:lnTo>
                    <a:pt x="8107" y="26842"/>
                  </a:lnTo>
                  <a:lnTo>
                    <a:pt x="8608" y="27073"/>
                  </a:lnTo>
                  <a:lnTo>
                    <a:pt x="9127" y="27266"/>
                  </a:lnTo>
                  <a:lnTo>
                    <a:pt x="9647" y="27458"/>
                  </a:lnTo>
                  <a:lnTo>
                    <a:pt x="10167" y="27612"/>
                  </a:lnTo>
                  <a:lnTo>
                    <a:pt x="10706" y="27766"/>
                  </a:lnTo>
                  <a:lnTo>
                    <a:pt x="11265" y="27882"/>
                  </a:lnTo>
                  <a:lnTo>
                    <a:pt x="11804" y="27997"/>
                  </a:lnTo>
                  <a:lnTo>
                    <a:pt x="12381" y="28074"/>
                  </a:lnTo>
                  <a:lnTo>
                    <a:pt x="12940" y="28132"/>
                  </a:lnTo>
                  <a:lnTo>
                    <a:pt x="13517" y="28171"/>
                  </a:lnTo>
                  <a:lnTo>
                    <a:pt x="14095" y="28171"/>
                  </a:lnTo>
                  <a:lnTo>
                    <a:pt x="14095" y="28171"/>
                  </a:lnTo>
                  <a:lnTo>
                    <a:pt x="14827" y="28152"/>
                  </a:lnTo>
                  <a:lnTo>
                    <a:pt x="15539" y="28094"/>
                  </a:lnTo>
                  <a:lnTo>
                    <a:pt x="16252" y="28017"/>
                  </a:lnTo>
                  <a:lnTo>
                    <a:pt x="16945" y="27882"/>
                  </a:lnTo>
                  <a:lnTo>
                    <a:pt x="17619" y="27728"/>
                  </a:lnTo>
                  <a:lnTo>
                    <a:pt x="18293" y="27535"/>
                  </a:lnTo>
                  <a:lnTo>
                    <a:pt x="18947" y="27324"/>
                  </a:lnTo>
                  <a:lnTo>
                    <a:pt x="19583" y="27073"/>
                  </a:lnTo>
                  <a:lnTo>
                    <a:pt x="20199" y="26784"/>
                  </a:lnTo>
                  <a:lnTo>
                    <a:pt x="20815" y="26476"/>
                  </a:lnTo>
                  <a:lnTo>
                    <a:pt x="21412" y="26130"/>
                  </a:lnTo>
                  <a:lnTo>
                    <a:pt x="21970" y="25764"/>
                  </a:lnTo>
                  <a:lnTo>
                    <a:pt x="22529" y="25379"/>
                  </a:lnTo>
                  <a:lnTo>
                    <a:pt x="23068" y="24955"/>
                  </a:lnTo>
                  <a:lnTo>
                    <a:pt x="23568" y="24512"/>
                  </a:lnTo>
                  <a:lnTo>
                    <a:pt x="24050" y="24050"/>
                  </a:lnTo>
                  <a:lnTo>
                    <a:pt x="24531" y="23569"/>
                  </a:lnTo>
                  <a:lnTo>
                    <a:pt x="24974" y="23049"/>
                  </a:lnTo>
                  <a:lnTo>
                    <a:pt x="25378" y="22510"/>
                  </a:lnTo>
                  <a:lnTo>
                    <a:pt x="25783" y="21971"/>
                  </a:lnTo>
                  <a:lnTo>
                    <a:pt x="26149" y="21393"/>
                  </a:lnTo>
                  <a:lnTo>
                    <a:pt x="26476" y="20796"/>
                  </a:lnTo>
                  <a:lnTo>
                    <a:pt x="26803" y="20199"/>
                  </a:lnTo>
                  <a:lnTo>
                    <a:pt x="27073" y="19564"/>
                  </a:lnTo>
                  <a:lnTo>
                    <a:pt x="27323" y="18928"/>
                  </a:lnTo>
                  <a:lnTo>
                    <a:pt x="27554" y="18274"/>
                  </a:lnTo>
                  <a:lnTo>
                    <a:pt x="27747" y="17600"/>
                  </a:lnTo>
                  <a:lnTo>
                    <a:pt x="27901" y="16926"/>
                  </a:lnTo>
                  <a:lnTo>
                    <a:pt x="28016" y="16233"/>
                  </a:lnTo>
                  <a:lnTo>
                    <a:pt x="28113" y="15520"/>
                  </a:lnTo>
                  <a:lnTo>
                    <a:pt x="28170" y="14808"/>
                  </a:lnTo>
                  <a:lnTo>
                    <a:pt x="28190" y="14096"/>
                  </a:lnTo>
                  <a:lnTo>
                    <a:pt x="28190" y="14096"/>
                  </a:lnTo>
                  <a:lnTo>
                    <a:pt x="28170" y="13364"/>
                  </a:lnTo>
                  <a:lnTo>
                    <a:pt x="28113" y="12651"/>
                  </a:lnTo>
                  <a:lnTo>
                    <a:pt x="28016" y="11939"/>
                  </a:lnTo>
                  <a:lnTo>
                    <a:pt x="27901" y="11246"/>
                  </a:lnTo>
                  <a:lnTo>
                    <a:pt x="27747" y="10572"/>
                  </a:lnTo>
                  <a:lnTo>
                    <a:pt x="27554" y="9898"/>
                  </a:lnTo>
                  <a:lnTo>
                    <a:pt x="27323" y="9243"/>
                  </a:lnTo>
                  <a:lnTo>
                    <a:pt x="27073" y="8608"/>
                  </a:lnTo>
                  <a:lnTo>
                    <a:pt x="26803" y="7972"/>
                  </a:lnTo>
                  <a:lnTo>
                    <a:pt x="26476" y="7376"/>
                  </a:lnTo>
                  <a:lnTo>
                    <a:pt x="26149" y="6779"/>
                  </a:lnTo>
                  <a:lnTo>
                    <a:pt x="25783" y="6201"/>
                  </a:lnTo>
                  <a:lnTo>
                    <a:pt x="25378" y="5662"/>
                  </a:lnTo>
                  <a:lnTo>
                    <a:pt x="24974" y="5123"/>
                  </a:lnTo>
                  <a:lnTo>
                    <a:pt x="24531" y="4622"/>
                  </a:lnTo>
                  <a:lnTo>
                    <a:pt x="24050" y="4122"/>
                  </a:lnTo>
                  <a:lnTo>
                    <a:pt x="23568" y="3659"/>
                  </a:lnTo>
                  <a:lnTo>
                    <a:pt x="23068" y="3217"/>
                  </a:lnTo>
                  <a:lnTo>
                    <a:pt x="22529" y="2793"/>
                  </a:lnTo>
                  <a:lnTo>
                    <a:pt x="21970" y="2408"/>
                  </a:lnTo>
                  <a:lnTo>
                    <a:pt x="21412" y="2042"/>
                  </a:lnTo>
                  <a:lnTo>
                    <a:pt x="20815" y="1695"/>
                  </a:lnTo>
                  <a:lnTo>
                    <a:pt x="20199" y="1387"/>
                  </a:lnTo>
                  <a:lnTo>
                    <a:pt x="19583" y="1099"/>
                  </a:lnTo>
                  <a:lnTo>
                    <a:pt x="18947" y="848"/>
                  </a:lnTo>
                  <a:lnTo>
                    <a:pt x="18293" y="636"/>
                  </a:lnTo>
                  <a:lnTo>
                    <a:pt x="17619" y="444"/>
                  </a:lnTo>
                  <a:lnTo>
                    <a:pt x="16945" y="290"/>
                  </a:lnTo>
                  <a:lnTo>
                    <a:pt x="16252" y="155"/>
                  </a:lnTo>
                  <a:lnTo>
                    <a:pt x="15539" y="78"/>
                  </a:lnTo>
                  <a:lnTo>
                    <a:pt x="14827" y="20"/>
                  </a:lnTo>
                  <a:lnTo>
                    <a:pt x="14095" y="1"/>
                  </a:lnTo>
                  <a:lnTo>
                    <a:pt x="14095" y="1"/>
                  </a:lnTo>
                  <a:lnTo>
                    <a:pt x="13306" y="20"/>
                  </a:lnTo>
                  <a:lnTo>
                    <a:pt x="12516" y="97"/>
                  </a:lnTo>
                  <a:lnTo>
                    <a:pt x="11727" y="194"/>
                  </a:lnTo>
                  <a:lnTo>
                    <a:pt x="10976" y="348"/>
                  </a:lnTo>
                  <a:lnTo>
                    <a:pt x="10976" y="348"/>
                  </a:lnTo>
                  <a:lnTo>
                    <a:pt x="10379" y="502"/>
                  </a:lnTo>
                  <a:lnTo>
                    <a:pt x="9801" y="675"/>
                  </a:lnTo>
                  <a:lnTo>
                    <a:pt x="9224" y="867"/>
                  </a:lnTo>
                  <a:lnTo>
                    <a:pt x="8665" y="1099"/>
                  </a:lnTo>
                  <a:lnTo>
                    <a:pt x="8107" y="1330"/>
                  </a:lnTo>
                  <a:lnTo>
                    <a:pt x="7568" y="1599"/>
                  </a:lnTo>
                  <a:lnTo>
                    <a:pt x="7048" y="1888"/>
                  </a:lnTo>
                  <a:lnTo>
                    <a:pt x="6528" y="2196"/>
                  </a:lnTo>
                  <a:lnTo>
                    <a:pt x="6027" y="2543"/>
                  </a:lnTo>
                  <a:lnTo>
                    <a:pt x="5546" y="2889"/>
                  </a:lnTo>
                  <a:lnTo>
                    <a:pt x="5084" y="3255"/>
                  </a:lnTo>
                  <a:lnTo>
                    <a:pt x="4641" y="3640"/>
                  </a:lnTo>
                  <a:lnTo>
                    <a:pt x="4217" y="4064"/>
                  </a:lnTo>
                  <a:lnTo>
                    <a:pt x="3794" y="4487"/>
                  </a:lnTo>
                  <a:lnTo>
                    <a:pt x="3390" y="4930"/>
                  </a:lnTo>
                  <a:lnTo>
                    <a:pt x="3024" y="5392"/>
                  </a:lnTo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160095" y="2205782"/>
              <a:ext cx="183545" cy="126354"/>
            </a:xfrm>
            <a:custGeom>
              <a:avLst/>
              <a:gdLst/>
              <a:ahLst/>
              <a:cxnLst/>
              <a:rect l="0" t="0" r="0" b="0"/>
              <a:pathLst>
                <a:path w="6547" h="4507" extrusionOk="0">
                  <a:moveTo>
                    <a:pt x="674" y="1"/>
                  </a:moveTo>
                  <a:lnTo>
                    <a:pt x="327" y="579"/>
                  </a:lnTo>
                  <a:lnTo>
                    <a:pt x="0" y="1156"/>
                  </a:lnTo>
                  <a:lnTo>
                    <a:pt x="6104" y="4507"/>
                  </a:lnTo>
                  <a:lnTo>
                    <a:pt x="6316" y="4121"/>
                  </a:lnTo>
                  <a:lnTo>
                    <a:pt x="6547" y="3736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097464" y="2375845"/>
              <a:ext cx="197058" cy="72358"/>
            </a:xfrm>
            <a:custGeom>
              <a:avLst/>
              <a:gdLst/>
              <a:ahLst/>
              <a:cxnLst/>
              <a:rect l="0" t="0" r="0" b="0"/>
              <a:pathLst>
                <a:path w="7029" h="2581" extrusionOk="0">
                  <a:moveTo>
                    <a:pt x="289" y="0"/>
                  </a:moveTo>
                  <a:lnTo>
                    <a:pt x="135" y="636"/>
                  </a:lnTo>
                  <a:lnTo>
                    <a:pt x="1" y="1290"/>
                  </a:lnTo>
                  <a:lnTo>
                    <a:pt x="6836" y="2580"/>
                  </a:lnTo>
                  <a:lnTo>
                    <a:pt x="6932" y="2157"/>
                  </a:lnTo>
                  <a:lnTo>
                    <a:pt x="7029" y="173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142797" y="2238191"/>
              <a:ext cx="188423" cy="116065"/>
            </a:xfrm>
            <a:custGeom>
              <a:avLst/>
              <a:gdLst/>
              <a:ahLst/>
              <a:cxnLst/>
              <a:rect l="0" t="0" r="0" b="0"/>
              <a:pathLst>
                <a:path w="6721" h="4140" extrusionOk="0">
                  <a:moveTo>
                    <a:pt x="617" y="0"/>
                  </a:moveTo>
                  <a:lnTo>
                    <a:pt x="290" y="578"/>
                  </a:lnTo>
                  <a:lnTo>
                    <a:pt x="1" y="1175"/>
                  </a:lnTo>
                  <a:lnTo>
                    <a:pt x="6317" y="4140"/>
                  </a:lnTo>
                  <a:lnTo>
                    <a:pt x="6509" y="3736"/>
                  </a:lnTo>
                  <a:lnTo>
                    <a:pt x="6721" y="3351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178991" y="2175560"/>
              <a:ext cx="178695" cy="134989"/>
            </a:xfrm>
            <a:custGeom>
              <a:avLst/>
              <a:gdLst/>
              <a:ahLst/>
              <a:cxnLst/>
              <a:rect l="0" t="0" r="0" b="0"/>
              <a:pathLst>
                <a:path w="6374" h="4815" extrusionOk="0">
                  <a:moveTo>
                    <a:pt x="732" y="1"/>
                  </a:moveTo>
                  <a:lnTo>
                    <a:pt x="366" y="540"/>
                  </a:lnTo>
                  <a:lnTo>
                    <a:pt x="0" y="1079"/>
                  </a:lnTo>
                  <a:lnTo>
                    <a:pt x="5873" y="4814"/>
                  </a:lnTo>
                  <a:lnTo>
                    <a:pt x="6123" y="4449"/>
                  </a:lnTo>
                  <a:lnTo>
                    <a:pt x="6373" y="4102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105566" y="2340212"/>
              <a:ext cx="195965" cy="84245"/>
            </a:xfrm>
            <a:custGeom>
              <a:avLst/>
              <a:gdLst/>
              <a:ahLst/>
              <a:cxnLst/>
              <a:rect l="0" t="0" r="0" b="0"/>
              <a:pathLst>
                <a:path w="6990" h="3005" extrusionOk="0">
                  <a:moveTo>
                    <a:pt x="366" y="0"/>
                  </a:moveTo>
                  <a:lnTo>
                    <a:pt x="174" y="617"/>
                  </a:lnTo>
                  <a:lnTo>
                    <a:pt x="0" y="1271"/>
                  </a:lnTo>
                  <a:lnTo>
                    <a:pt x="6740" y="3004"/>
                  </a:lnTo>
                  <a:lnTo>
                    <a:pt x="6855" y="2561"/>
                  </a:lnTo>
                  <a:lnTo>
                    <a:pt x="6990" y="2138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128247" y="2271104"/>
              <a:ext cx="191647" cy="105832"/>
            </a:xfrm>
            <a:custGeom>
              <a:avLst/>
              <a:gdLst/>
              <a:ahLst/>
              <a:cxnLst/>
              <a:rect l="0" t="0" r="0" b="0"/>
              <a:pathLst>
                <a:path w="6836" h="3775" extrusionOk="0">
                  <a:moveTo>
                    <a:pt x="520" y="1"/>
                  </a:moveTo>
                  <a:lnTo>
                    <a:pt x="250" y="598"/>
                  </a:lnTo>
                  <a:lnTo>
                    <a:pt x="0" y="1214"/>
                  </a:lnTo>
                  <a:lnTo>
                    <a:pt x="6489" y="3775"/>
                  </a:lnTo>
                  <a:lnTo>
                    <a:pt x="6662" y="3370"/>
                  </a:lnTo>
                  <a:lnTo>
                    <a:pt x="6836" y="2966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115827" y="2305111"/>
              <a:ext cx="194339" cy="95039"/>
            </a:xfrm>
            <a:custGeom>
              <a:avLst/>
              <a:gdLst/>
              <a:ahLst/>
              <a:cxnLst/>
              <a:rect l="0" t="0" r="0" b="0"/>
              <a:pathLst>
                <a:path w="6932" h="3390" extrusionOk="0">
                  <a:moveTo>
                    <a:pt x="443" y="1"/>
                  </a:moveTo>
                  <a:lnTo>
                    <a:pt x="212" y="617"/>
                  </a:lnTo>
                  <a:lnTo>
                    <a:pt x="0" y="1252"/>
                  </a:lnTo>
                  <a:lnTo>
                    <a:pt x="6624" y="3390"/>
                  </a:lnTo>
                  <a:lnTo>
                    <a:pt x="6778" y="2985"/>
                  </a:lnTo>
                  <a:lnTo>
                    <a:pt x="6932" y="2562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99485" y="2145870"/>
              <a:ext cx="173312" cy="144689"/>
            </a:xfrm>
            <a:custGeom>
              <a:avLst/>
              <a:gdLst/>
              <a:ahLst/>
              <a:cxnLst/>
              <a:rect l="0" t="0" r="0" b="0"/>
              <a:pathLst>
                <a:path w="6182" h="5161" extrusionOk="0">
                  <a:moveTo>
                    <a:pt x="809" y="1"/>
                  </a:moveTo>
                  <a:lnTo>
                    <a:pt x="405" y="521"/>
                  </a:lnTo>
                  <a:lnTo>
                    <a:pt x="1" y="1060"/>
                  </a:lnTo>
                  <a:lnTo>
                    <a:pt x="5642" y="5161"/>
                  </a:lnTo>
                  <a:lnTo>
                    <a:pt x="5912" y="4795"/>
                  </a:lnTo>
                  <a:lnTo>
                    <a:pt x="6181" y="4449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4222166" y="2118340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886" y="1"/>
                  </a:moveTo>
                  <a:lnTo>
                    <a:pt x="443" y="482"/>
                  </a:lnTo>
                  <a:lnTo>
                    <a:pt x="0" y="983"/>
                  </a:lnTo>
                  <a:lnTo>
                    <a:pt x="5372" y="5431"/>
                  </a:lnTo>
                  <a:lnTo>
                    <a:pt x="5661" y="5103"/>
                  </a:lnTo>
                  <a:lnTo>
                    <a:pt x="5969" y="4776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425677" y="1973144"/>
              <a:ext cx="106365" cy="191647"/>
            </a:xfrm>
            <a:custGeom>
              <a:avLst/>
              <a:gdLst/>
              <a:ahLst/>
              <a:cxnLst/>
              <a:rect l="0" t="0" r="0" b="0"/>
              <a:pathLst>
                <a:path w="3794" h="6836" extrusionOk="0">
                  <a:moveTo>
                    <a:pt x="1213" y="0"/>
                  </a:moveTo>
                  <a:lnTo>
                    <a:pt x="617" y="270"/>
                  </a:lnTo>
                  <a:lnTo>
                    <a:pt x="0" y="539"/>
                  </a:lnTo>
                  <a:lnTo>
                    <a:pt x="2985" y="6836"/>
                  </a:lnTo>
                  <a:lnTo>
                    <a:pt x="3370" y="6662"/>
                  </a:lnTo>
                  <a:lnTo>
                    <a:pt x="3794" y="6489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360886" y="2004993"/>
              <a:ext cx="126354" cy="184106"/>
            </a:xfrm>
            <a:custGeom>
              <a:avLst/>
              <a:gdLst/>
              <a:ahLst/>
              <a:cxnLst/>
              <a:rect l="0" t="0" r="0" b="0"/>
              <a:pathLst>
                <a:path w="4507" h="6567" extrusionOk="0">
                  <a:moveTo>
                    <a:pt x="1137" y="0"/>
                  </a:moveTo>
                  <a:lnTo>
                    <a:pt x="559" y="327"/>
                  </a:lnTo>
                  <a:lnTo>
                    <a:pt x="1" y="674"/>
                  </a:lnTo>
                  <a:lnTo>
                    <a:pt x="3736" y="6566"/>
                  </a:lnTo>
                  <a:lnTo>
                    <a:pt x="4121" y="6335"/>
                  </a:lnTo>
                  <a:lnTo>
                    <a:pt x="4506" y="6104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392735" y="1988256"/>
              <a:ext cx="116626" cy="187863"/>
            </a:xfrm>
            <a:custGeom>
              <a:avLst/>
              <a:gdLst/>
              <a:ahLst/>
              <a:cxnLst/>
              <a:rect l="0" t="0" r="0" b="0"/>
              <a:pathLst>
                <a:path w="4160" h="6701" extrusionOk="0">
                  <a:moveTo>
                    <a:pt x="1175" y="0"/>
                  </a:moveTo>
                  <a:lnTo>
                    <a:pt x="579" y="289"/>
                  </a:lnTo>
                  <a:lnTo>
                    <a:pt x="1" y="597"/>
                  </a:lnTo>
                  <a:lnTo>
                    <a:pt x="3370" y="6701"/>
                  </a:lnTo>
                  <a:lnTo>
                    <a:pt x="3756" y="6508"/>
                  </a:lnTo>
                  <a:lnTo>
                    <a:pt x="4160" y="6297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247006" y="2091902"/>
              <a:ext cx="159800" cy="160332"/>
            </a:xfrm>
            <a:custGeom>
              <a:avLst/>
              <a:gdLst/>
              <a:ahLst/>
              <a:cxnLst/>
              <a:rect l="0" t="0" r="0" b="0"/>
              <a:pathLst>
                <a:path w="5700" h="5719" extrusionOk="0">
                  <a:moveTo>
                    <a:pt x="924" y="0"/>
                  </a:moveTo>
                  <a:lnTo>
                    <a:pt x="462" y="462"/>
                  </a:lnTo>
                  <a:lnTo>
                    <a:pt x="0" y="944"/>
                  </a:lnTo>
                  <a:lnTo>
                    <a:pt x="5083" y="5719"/>
                  </a:lnTo>
                  <a:lnTo>
                    <a:pt x="5391" y="5392"/>
                  </a:lnTo>
                  <a:lnTo>
                    <a:pt x="5700" y="5083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330131" y="2023888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1098" y="0"/>
                  </a:moveTo>
                  <a:lnTo>
                    <a:pt x="539" y="366"/>
                  </a:lnTo>
                  <a:lnTo>
                    <a:pt x="0" y="751"/>
                  </a:lnTo>
                  <a:lnTo>
                    <a:pt x="4102" y="6393"/>
                  </a:lnTo>
                  <a:lnTo>
                    <a:pt x="4467" y="6123"/>
                  </a:lnTo>
                  <a:lnTo>
                    <a:pt x="4833" y="589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300974" y="2044943"/>
              <a:ext cx="144156" cy="173284"/>
            </a:xfrm>
            <a:custGeom>
              <a:avLst/>
              <a:gdLst/>
              <a:ahLst/>
              <a:cxnLst/>
              <a:rect l="0" t="0" r="0" b="0"/>
              <a:pathLst>
                <a:path w="5142" h="6181" extrusionOk="0">
                  <a:moveTo>
                    <a:pt x="1040" y="0"/>
                  </a:moveTo>
                  <a:lnTo>
                    <a:pt x="520" y="385"/>
                  </a:lnTo>
                  <a:lnTo>
                    <a:pt x="1" y="809"/>
                  </a:lnTo>
                  <a:lnTo>
                    <a:pt x="4448" y="6181"/>
                  </a:lnTo>
                  <a:lnTo>
                    <a:pt x="4795" y="5892"/>
                  </a:lnTo>
                  <a:lnTo>
                    <a:pt x="5142" y="5642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091520" y="2571784"/>
              <a:ext cx="197591" cy="61565"/>
            </a:xfrm>
            <a:custGeom>
              <a:avLst/>
              <a:gdLst/>
              <a:ahLst/>
              <a:cxnLst/>
              <a:rect l="0" t="0" r="0" b="0"/>
              <a:pathLst>
                <a:path w="7048" h="2196" extrusionOk="0">
                  <a:moveTo>
                    <a:pt x="6913" y="1"/>
                  </a:moveTo>
                  <a:lnTo>
                    <a:pt x="1" y="886"/>
                  </a:lnTo>
                  <a:lnTo>
                    <a:pt x="97" y="1541"/>
                  </a:lnTo>
                  <a:lnTo>
                    <a:pt x="213" y="2196"/>
                  </a:lnTo>
                  <a:lnTo>
                    <a:pt x="7048" y="886"/>
                  </a:lnTo>
                  <a:lnTo>
                    <a:pt x="6971" y="444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160095" y="2712690"/>
              <a:ext cx="183545" cy="126326"/>
            </a:xfrm>
            <a:custGeom>
              <a:avLst/>
              <a:gdLst/>
              <a:ahLst/>
              <a:cxnLst/>
              <a:rect l="0" t="0" r="0" b="0"/>
              <a:pathLst>
                <a:path w="6547" h="4506" extrusionOk="0">
                  <a:moveTo>
                    <a:pt x="6104" y="0"/>
                  </a:moveTo>
                  <a:lnTo>
                    <a:pt x="0" y="3370"/>
                  </a:lnTo>
                  <a:lnTo>
                    <a:pt x="327" y="3928"/>
                  </a:lnTo>
                  <a:lnTo>
                    <a:pt x="674" y="4506"/>
                  </a:lnTo>
                  <a:lnTo>
                    <a:pt x="6547" y="770"/>
                  </a:lnTo>
                  <a:lnTo>
                    <a:pt x="6316" y="385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142797" y="2690542"/>
              <a:ext cx="188423" cy="116626"/>
            </a:xfrm>
            <a:custGeom>
              <a:avLst/>
              <a:gdLst/>
              <a:ahLst/>
              <a:cxnLst/>
              <a:rect l="0" t="0" r="0" b="0"/>
              <a:pathLst>
                <a:path w="6721" h="4160" extrusionOk="0">
                  <a:moveTo>
                    <a:pt x="6317" y="1"/>
                  </a:moveTo>
                  <a:lnTo>
                    <a:pt x="1" y="2966"/>
                  </a:lnTo>
                  <a:lnTo>
                    <a:pt x="290" y="3563"/>
                  </a:lnTo>
                  <a:lnTo>
                    <a:pt x="617" y="4160"/>
                  </a:lnTo>
                  <a:lnTo>
                    <a:pt x="6721" y="790"/>
                  </a:lnTo>
                  <a:lnTo>
                    <a:pt x="6509" y="405"/>
                  </a:lnTo>
                  <a:lnTo>
                    <a:pt x="6317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128247" y="2667889"/>
              <a:ext cx="191647" cy="105804"/>
            </a:xfrm>
            <a:custGeom>
              <a:avLst/>
              <a:gdLst/>
              <a:ahLst/>
              <a:cxnLst/>
              <a:rect l="0" t="0" r="0" b="0"/>
              <a:pathLst>
                <a:path w="6836" h="3774" extrusionOk="0">
                  <a:moveTo>
                    <a:pt x="6489" y="0"/>
                  </a:moveTo>
                  <a:lnTo>
                    <a:pt x="0" y="2561"/>
                  </a:lnTo>
                  <a:lnTo>
                    <a:pt x="250" y="3177"/>
                  </a:lnTo>
                  <a:lnTo>
                    <a:pt x="520" y="3774"/>
                  </a:lnTo>
                  <a:lnTo>
                    <a:pt x="6836" y="809"/>
                  </a:lnTo>
                  <a:lnTo>
                    <a:pt x="6662" y="404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222166" y="2774227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5372" y="0"/>
                  </a:moveTo>
                  <a:lnTo>
                    <a:pt x="0" y="4448"/>
                  </a:lnTo>
                  <a:lnTo>
                    <a:pt x="443" y="4949"/>
                  </a:lnTo>
                  <a:lnTo>
                    <a:pt x="886" y="5430"/>
                  </a:lnTo>
                  <a:lnTo>
                    <a:pt x="5969" y="655"/>
                  </a:lnTo>
                  <a:lnTo>
                    <a:pt x="5661" y="328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091520" y="2412010"/>
              <a:ext cx="197591" cy="61032"/>
            </a:xfrm>
            <a:custGeom>
              <a:avLst/>
              <a:gdLst/>
              <a:ahLst/>
              <a:cxnLst/>
              <a:rect l="0" t="0" r="0" b="0"/>
              <a:pathLst>
                <a:path w="7048" h="2177" extrusionOk="0">
                  <a:moveTo>
                    <a:pt x="213" y="0"/>
                  </a:moveTo>
                  <a:lnTo>
                    <a:pt x="97" y="636"/>
                  </a:lnTo>
                  <a:lnTo>
                    <a:pt x="1" y="1290"/>
                  </a:lnTo>
                  <a:lnTo>
                    <a:pt x="6913" y="2176"/>
                  </a:lnTo>
                  <a:lnTo>
                    <a:pt x="6971" y="1733"/>
                  </a:lnTo>
                  <a:lnTo>
                    <a:pt x="7048" y="129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99485" y="2754799"/>
              <a:ext cx="173312" cy="144156"/>
            </a:xfrm>
            <a:custGeom>
              <a:avLst/>
              <a:gdLst/>
              <a:ahLst/>
              <a:cxnLst/>
              <a:rect l="0" t="0" r="0" b="0"/>
              <a:pathLst>
                <a:path w="6182" h="5142" extrusionOk="0">
                  <a:moveTo>
                    <a:pt x="5642" y="0"/>
                  </a:moveTo>
                  <a:lnTo>
                    <a:pt x="1" y="4082"/>
                  </a:lnTo>
                  <a:lnTo>
                    <a:pt x="405" y="4621"/>
                  </a:lnTo>
                  <a:lnTo>
                    <a:pt x="809" y="5141"/>
                  </a:lnTo>
                  <a:lnTo>
                    <a:pt x="6181" y="693"/>
                  </a:lnTo>
                  <a:lnTo>
                    <a:pt x="5912" y="347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78991" y="2734277"/>
              <a:ext cx="178695" cy="134989"/>
            </a:xfrm>
            <a:custGeom>
              <a:avLst/>
              <a:gdLst/>
              <a:ahLst/>
              <a:cxnLst/>
              <a:rect l="0" t="0" r="0" b="0"/>
              <a:pathLst>
                <a:path w="6374" h="4815" extrusionOk="0">
                  <a:moveTo>
                    <a:pt x="5873" y="0"/>
                  </a:moveTo>
                  <a:lnTo>
                    <a:pt x="0" y="3736"/>
                  </a:lnTo>
                  <a:lnTo>
                    <a:pt x="366" y="4275"/>
                  </a:lnTo>
                  <a:lnTo>
                    <a:pt x="732" y="4814"/>
                  </a:lnTo>
                  <a:lnTo>
                    <a:pt x="6373" y="732"/>
                  </a:lnTo>
                  <a:lnTo>
                    <a:pt x="6123" y="366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115827" y="2644676"/>
              <a:ext cx="194339" cy="95011"/>
            </a:xfrm>
            <a:custGeom>
              <a:avLst/>
              <a:gdLst/>
              <a:ahLst/>
              <a:cxnLst/>
              <a:rect l="0" t="0" r="0" b="0"/>
              <a:pathLst>
                <a:path w="6932" h="3389" extrusionOk="0">
                  <a:moveTo>
                    <a:pt x="6624" y="0"/>
                  </a:moveTo>
                  <a:lnTo>
                    <a:pt x="0" y="2157"/>
                  </a:lnTo>
                  <a:lnTo>
                    <a:pt x="212" y="2773"/>
                  </a:lnTo>
                  <a:lnTo>
                    <a:pt x="443" y="3389"/>
                  </a:lnTo>
                  <a:lnTo>
                    <a:pt x="6932" y="828"/>
                  </a:lnTo>
                  <a:lnTo>
                    <a:pt x="6778" y="404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086670" y="2522666"/>
              <a:ext cx="196525" cy="36726"/>
            </a:xfrm>
            <a:custGeom>
              <a:avLst/>
              <a:gdLst/>
              <a:ahLst/>
              <a:cxnLst/>
              <a:rect l="0" t="0" r="0" b="0"/>
              <a:pathLst>
                <a:path w="7010" h="1310" extrusionOk="0">
                  <a:moveTo>
                    <a:pt x="0" y="1"/>
                  </a:moveTo>
                  <a:lnTo>
                    <a:pt x="20" y="655"/>
                  </a:lnTo>
                  <a:lnTo>
                    <a:pt x="58" y="1310"/>
                  </a:lnTo>
                  <a:lnTo>
                    <a:pt x="7009" y="886"/>
                  </a:lnTo>
                  <a:lnTo>
                    <a:pt x="6990" y="443"/>
                  </a:lnTo>
                  <a:lnTo>
                    <a:pt x="6971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4105566" y="2620902"/>
              <a:ext cx="195965" cy="84245"/>
            </a:xfrm>
            <a:custGeom>
              <a:avLst/>
              <a:gdLst/>
              <a:ahLst/>
              <a:cxnLst/>
              <a:rect l="0" t="0" r="0" b="0"/>
              <a:pathLst>
                <a:path w="6990" h="3005" extrusionOk="0">
                  <a:moveTo>
                    <a:pt x="6740" y="1"/>
                  </a:moveTo>
                  <a:lnTo>
                    <a:pt x="0" y="1734"/>
                  </a:lnTo>
                  <a:lnTo>
                    <a:pt x="174" y="2369"/>
                  </a:lnTo>
                  <a:lnTo>
                    <a:pt x="366" y="3005"/>
                  </a:lnTo>
                  <a:lnTo>
                    <a:pt x="6990" y="848"/>
                  </a:lnTo>
                  <a:lnTo>
                    <a:pt x="6855" y="424"/>
                  </a:lnTo>
                  <a:lnTo>
                    <a:pt x="6740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088296" y="2448176"/>
              <a:ext cx="197058" cy="49678"/>
            </a:xfrm>
            <a:custGeom>
              <a:avLst/>
              <a:gdLst/>
              <a:ahLst/>
              <a:cxnLst/>
              <a:rect l="0" t="0" r="0" b="0"/>
              <a:pathLst>
                <a:path w="7029" h="1772" extrusionOk="0">
                  <a:moveTo>
                    <a:pt x="116" y="0"/>
                  </a:moveTo>
                  <a:lnTo>
                    <a:pt x="39" y="674"/>
                  </a:lnTo>
                  <a:lnTo>
                    <a:pt x="0" y="1329"/>
                  </a:lnTo>
                  <a:lnTo>
                    <a:pt x="6951" y="1772"/>
                  </a:lnTo>
                  <a:lnTo>
                    <a:pt x="6990" y="1329"/>
                  </a:lnTo>
                  <a:lnTo>
                    <a:pt x="7028" y="88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086670" y="2485407"/>
              <a:ext cx="196525" cy="37287"/>
            </a:xfrm>
            <a:custGeom>
              <a:avLst/>
              <a:gdLst/>
              <a:ahLst/>
              <a:cxnLst/>
              <a:rect l="0" t="0" r="0" b="0"/>
              <a:pathLst>
                <a:path w="7010" h="1330" extrusionOk="0">
                  <a:moveTo>
                    <a:pt x="58" y="1"/>
                  </a:moveTo>
                  <a:lnTo>
                    <a:pt x="20" y="656"/>
                  </a:lnTo>
                  <a:lnTo>
                    <a:pt x="0" y="1330"/>
                  </a:lnTo>
                  <a:lnTo>
                    <a:pt x="6971" y="1330"/>
                  </a:lnTo>
                  <a:lnTo>
                    <a:pt x="6990" y="887"/>
                  </a:lnTo>
                  <a:lnTo>
                    <a:pt x="7009" y="44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4097464" y="2596623"/>
              <a:ext cx="197058" cy="72891"/>
            </a:xfrm>
            <a:custGeom>
              <a:avLst/>
              <a:gdLst/>
              <a:ahLst/>
              <a:cxnLst/>
              <a:rect l="0" t="0" r="0" b="0"/>
              <a:pathLst>
                <a:path w="7029" h="2600" extrusionOk="0">
                  <a:moveTo>
                    <a:pt x="6836" y="0"/>
                  </a:moveTo>
                  <a:lnTo>
                    <a:pt x="1" y="1310"/>
                  </a:lnTo>
                  <a:lnTo>
                    <a:pt x="135" y="1945"/>
                  </a:lnTo>
                  <a:lnTo>
                    <a:pt x="289" y="2600"/>
                  </a:lnTo>
                  <a:lnTo>
                    <a:pt x="7029" y="867"/>
                  </a:lnTo>
                  <a:lnTo>
                    <a:pt x="6932" y="424"/>
                  </a:lnTo>
                  <a:lnTo>
                    <a:pt x="6836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088296" y="2547505"/>
              <a:ext cx="197058" cy="49145"/>
            </a:xfrm>
            <a:custGeom>
              <a:avLst/>
              <a:gdLst/>
              <a:ahLst/>
              <a:cxnLst/>
              <a:rect l="0" t="0" r="0" b="0"/>
              <a:pathLst>
                <a:path w="7029" h="1753" extrusionOk="0">
                  <a:moveTo>
                    <a:pt x="6951" y="0"/>
                  </a:moveTo>
                  <a:lnTo>
                    <a:pt x="0" y="424"/>
                  </a:lnTo>
                  <a:lnTo>
                    <a:pt x="39" y="1098"/>
                  </a:lnTo>
                  <a:lnTo>
                    <a:pt x="116" y="1752"/>
                  </a:lnTo>
                  <a:lnTo>
                    <a:pt x="7028" y="867"/>
                  </a:lnTo>
                  <a:lnTo>
                    <a:pt x="6990" y="42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459684" y="1960725"/>
              <a:ext cx="95571" cy="194339"/>
            </a:xfrm>
            <a:custGeom>
              <a:avLst/>
              <a:gdLst/>
              <a:ahLst/>
              <a:cxnLst/>
              <a:rect l="0" t="0" r="0" b="0"/>
              <a:pathLst>
                <a:path w="3409" h="6932" extrusionOk="0">
                  <a:moveTo>
                    <a:pt x="1252" y="0"/>
                  </a:moveTo>
                  <a:lnTo>
                    <a:pt x="636" y="212"/>
                  </a:lnTo>
                  <a:lnTo>
                    <a:pt x="0" y="443"/>
                  </a:lnTo>
                  <a:lnTo>
                    <a:pt x="2581" y="6932"/>
                  </a:lnTo>
                  <a:lnTo>
                    <a:pt x="2985" y="6778"/>
                  </a:lnTo>
                  <a:lnTo>
                    <a:pt x="3409" y="6643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799223" y="1960725"/>
              <a:ext cx="95571" cy="194339"/>
            </a:xfrm>
            <a:custGeom>
              <a:avLst/>
              <a:gdLst/>
              <a:ahLst/>
              <a:cxnLst/>
              <a:rect l="0" t="0" r="0" b="0"/>
              <a:pathLst>
                <a:path w="3409" h="6932" extrusionOk="0">
                  <a:moveTo>
                    <a:pt x="2157" y="0"/>
                  </a:moveTo>
                  <a:lnTo>
                    <a:pt x="1" y="6643"/>
                  </a:lnTo>
                  <a:lnTo>
                    <a:pt x="424" y="6778"/>
                  </a:lnTo>
                  <a:lnTo>
                    <a:pt x="848" y="6932"/>
                  </a:lnTo>
                  <a:lnTo>
                    <a:pt x="3409" y="443"/>
                  </a:lnTo>
                  <a:lnTo>
                    <a:pt x="2793" y="212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5010836" y="2205782"/>
              <a:ext cx="184106" cy="126354"/>
            </a:xfrm>
            <a:custGeom>
              <a:avLst/>
              <a:gdLst/>
              <a:ahLst/>
              <a:cxnLst/>
              <a:rect l="0" t="0" r="0" b="0"/>
              <a:pathLst>
                <a:path w="6567" h="4507" extrusionOk="0">
                  <a:moveTo>
                    <a:pt x="5892" y="1"/>
                  </a:moveTo>
                  <a:lnTo>
                    <a:pt x="1" y="3736"/>
                  </a:lnTo>
                  <a:lnTo>
                    <a:pt x="232" y="4121"/>
                  </a:lnTo>
                  <a:lnTo>
                    <a:pt x="443" y="4507"/>
                  </a:lnTo>
                  <a:lnTo>
                    <a:pt x="6566" y="1156"/>
                  </a:lnTo>
                  <a:lnTo>
                    <a:pt x="6239" y="579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996790" y="2175560"/>
              <a:ext cx="179256" cy="134989"/>
            </a:xfrm>
            <a:custGeom>
              <a:avLst/>
              <a:gdLst/>
              <a:ahLst/>
              <a:cxnLst/>
              <a:rect l="0" t="0" r="0" b="0"/>
              <a:pathLst>
                <a:path w="6394" h="4815" extrusionOk="0">
                  <a:moveTo>
                    <a:pt x="5643" y="1"/>
                  </a:moveTo>
                  <a:lnTo>
                    <a:pt x="1" y="4102"/>
                  </a:lnTo>
                  <a:lnTo>
                    <a:pt x="251" y="4449"/>
                  </a:lnTo>
                  <a:lnTo>
                    <a:pt x="502" y="4814"/>
                  </a:lnTo>
                  <a:lnTo>
                    <a:pt x="6393" y="1079"/>
                  </a:lnTo>
                  <a:lnTo>
                    <a:pt x="6028" y="540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5023256" y="2238191"/>
              <a:ext cx="188423" cy="116065"/>
            </a:xfrm>
            <a:custGeom>
              <a:avLst/>
              <a:gdLst/>
              <a:ahLst/>
              <a:cxnLst/>
              <a:rect l="0" t="0" r="0" b="0"/>
              <a:pathLst>
                <a:path w="6721" h="4140" extrusionOk="0">
                  <a:moveTo>
                    <a:pt x="6123" y="0"/>
                  </a:moveTo>
                  <a:lnTo>
                    <a:pt x="0" y="3351"/>
                  </a:lnTo>
                  <a:lnTo>
                    <a:pt x="212" y="3736"/>
                  </a:lnTo>
                  <a:lnTo>
                    <a:pt x="405" y="4140"/>
                  </a:lnTo>
                  <a:lnTo>
                    <a:pt x="6720" y="1175"/>
                  </a:lnTo>
                  <a:lnTo>
                    <a:pt x="6431" y="578"/>
                  </a:lnTo>
                  <a:lnTo>
                    <a:pt x="612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4494785" y="1950464"/>
              <a:ext cx="84217" cy="196525"/>
            </a:xfrm>
            <a:custGeom>
              <a:avLst/>
              <a:gdLst/>
              <a:ahLst/>
              <a:cxnLst/>
              <a:rect l="0" t="0" r="0" b="0"/>
              <a:pathLst>
                <a:path w="3004" h="7010" extrusionOk="0">
                  <a:moveTo>
                    <a:pt x="1271" y="0"/>
                  </a:moveTo>
                  <a:lnTo>
                    <a:pt x="635" y="174"/>
                  </a:lnTo>
                  <a:lnTo>
                    <a:pt x="0" y="366"/>
                  </a:lnTo>
                  <a:lnTo>
                    <a:pt x="2157" y="7009"/>
                  </a:lnTo>
                  <a:lnTo>
                    <a:pt x="2580" y="6874"/>
                  </a:lnTo>
                  <a:lnTo>
                    <a:pt x="3004" y="6759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981679" y="2145870"/>
              <a:ext cx="173312" cy="144689"/>
            </a:xfrm>
            <a:custGeom>
              <a:avLst/>
              <a:gdLst/>
              <a:ahLst/>
              <a:cxnLst/>
              <a:rect l="0" t="0" r="0" b="0"/>
              <a:pathLst>
                <a:path w="6182" h="5161" extrusionOk="0">
                  <a:moveTo>
                    <a:pt x="5373" y="1"/>
                  </a:moveTo>
                  <a:lnTo>
                    <a:pt x="1" y="4449"/>
                  </a:lnTo>
                  <a:lnTo>
                    <a:pt x="270" y="4795"/>
                  </a:lnTo>
                  <a:lnTo>
                    <a:pt x="540" y="5161"/>
                  </a:lnTo>
                  <a:lnTo>
                    <a:pt x="6182" y="1060"/>
                  </a:lnTo>
                  <a:lnTo>
                    <a:pt x="5777" y="521"/>
                  </a:lnTo>
                  <a:lnTo>
                    <a:pt x="5373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947672" y="2091902"/>
              <a:ext cx="159828" cy="160332"/>
            </a:xfrm>
            <a:custGeom>
              <a:avLst/>
              <a:gdLst/>
              <a:ahLst/>
              <a:cxnLst/>
              <a:rect l="0" t="0" r="0" b="0"/>
              <a:pathLst>
                <a:path w="5701" h="5719" extrusionOk="0">
                  <a:moveTo>
                    <a:pt x="4776" y="0"/>
                  </a:moveTo>
                  <a:lnTo>
                    <a:pt x="1" y="5083"/>
                  </a:lnTo>
                  <a:lnTo>
                    <a:pt x="309" y="5392"/>
                  </a:lnTo>
                  <a:lnTo>
                    <a:pt x="617" y="5719"/>
                  </a:lnTo>
                  <a:lnTo>
                    <a:pt x="5700" y="944"/>
                  </a:lnTo>
                  <a:lnTo>
                    <a:pt x="5238" y="462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929337" y="2067596"/>
              <a:ext cx="152230" cy="166836"/>
            </a:xfrm>
            <a:custGeom>
              <a:avLst/>
              <a:gdLst/>
              <a:ahLst/>
              <a:cxnLst/>
              <a:rect l="0" t="0" r="0" b="0"/>
              <a:pathLst>
                <a:path w="5430" h="5951" extrusionOk="0">
                  <a:moveTo>
                    <a:pt x="4429" y="1"/>
                  </a:moveTo>
                  <a:lnTo>
                    <a:pt x="0" y="5373"/>
                  </a:lnTo>
                  <a:lnTo>
                    <a:pt x="327" y="5662"/>
                  </a:lnTo>
                  <a:lnTo>
                    <a:pt x="655" y="5950"/>
                  </a:lnTo>
                  <a:lnTo>
                    <a:pt x="5430" y="867"/>
                  </a:lnTo>
                  <a:lnTo>
                    <a:pt x="4929" y="424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964942" y="2118340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5084" y="1"/>
                  </a:moveTo>
                  <a:lnTo>
                    <a:pt x="1" y="4776"/>
                  </a:lnTo>
                  <a:lnTo>
                    <a:pt x="309" y="5103"/>
                  </a:lnTo>
                  <a:lnTo>
                    <a:pt x="598" y="5431"/>
                  </a:lnTo>
                  <a:lnTo>
                    <a:pt x="5970" y="983"/>
                  </a:lnTo>
                  <a:lnTo>
                    <a:pt x="5546" y="482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5071309" y="2485407"/>
              <a:ext cx="196497" cy="37287"/>
            </a:xfrm>
            <a:custGeom>
              <a:avLst/>
              <a:gdLst/>
              <a:ahLst/>
              <a:cxnLst/>
              <a:rect l="0" t="0" r="0" b="0"/>
              <a:pathLst>
                <a:path w="7009" h="1330" extrusionOk="0">
                  <a:moveTo>
                    <a:pt x="6970" y="1"/>
                  </a:moveTo>
                  <a:lnTo>
                    <a:pt x="0" y="444"/>
                  </a:lnTo>
                  <a:lnTo>
                    <a:pt x="19" y="887"/>
                  </a:lnTo>
                  <a:lnTo>
                    <a:pt x="39" y="1330"/>
                  </a:lnTo>
                  <a:lnTo>
                    <a:pt x="7009" y="1330"/>
                  </a:lnTo>
                  <a:lnTo>
                    <a:pt x="6989" y="656"/>
                  </a:lnTo>
                  <a:lnTo>
                    <a:pt x="6970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5071309" y="2522666"/>
              <a:ext cx="196497" cy="36726"/>
            </a:xfrm>
            <a:custGeom>
              <a:avLst/>
              <a:gdLst/>
              <a:ahLst/>
              <a:cxnLst/>
              <a:rect l="0" t="0" r="0" b="0"/>
              <a:pathLst>
                <a:path w="7009" h="1310" extrusionOk="0">
                  <a:moveTo>
                    <a:pt x="39" y="1"/>
                  </a:moveTo>
                  <a:lnTo>
                    <a:pt x="19" y="443"/>
                  </a:lnTo>
                  <a:lnTo>
                    <a:pt x="0" y="886"/>
                  </a:lnTo>
                  <a:lnTo>
                    <a:pt x="6970" y="1310"/>
                  </a:lnTo>
                  <a:lnTo>
                    <a:pt x="6989" y="655"/>
                  </a:lnTo>
                  <a:lnTo>
                    <a:pt x="7009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5044843" y="2305111"/>
              <a:ext cx="194367" cy="95039"/>
            </a:xfrm>
            <a:custGeom>
              <a:avLst/>
              <a:gdLst/>
              <a:ahLst/>
              <a:cxnLst/>
              <a:rect l="0" t="0" r="0" b="0"/>
              <a:pathLst>
                <a:path w="6933" h="3390" extrusionOk="0">
                  <a:moveTo>
                    <a:pt x="6470" y="1"/>
                  </a:moveTo>
                  <a:lnTo>
                    <a:pt x="1" y="2562"/>
                  </a:lnTo>
                  <a:lnTo>
                    <a:pt x="155" y="2985"/>
                  </a:lnTo>
                  <a:lnTo>
                    <a:pt x="289" y="3390"/>
                  </a:lnTo>
                  <a:lnTo>
                    <a:pt x="6932" y="1252"/>
                  </a:lnTo>
                  <a:lnTo>
                    <a:pt x="6701" y="617"/>
                  </a:lnTo>
                  <a:lnTo>
                    <a:pt x="6470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5069150" y="2448176"/>
              <a:ext cx="197591" cy="49678"/>
            </a:xfrm>
            <a:custGeom>
              <a:avLst/>
              <a:gdLst/>
              <a:ahLst/>
              <a:cxnLst/>
              <a:rect l="0" t="0" r="0" b="0"/>
              <a:pathLst>
                <a:path w="7048" h="1772" extrusionOk="0">
                  <a:moveTo>
                    <a:pt x="6912" y="0"/>
                  </a:moveTo>
                  <a:lnTo>
                    <a:pt x="0" y="886"/>
                  </a:lnTo>
                  <a:lnTo>
                    <a:pt x="58" y="1329"/>
                  </a:lnTo>
                  <a:lnTo>
                    <a:pt x="77" y="1772"/>
                  </a:lnTo>
                  <a:lnTo>
                    <a:pt x="7047" y="1329"/>
                  </a:lnTo>
                  <a:lnTo>
                    <a:pt x="6989" y="674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5065365" y="2412010"/>
              <a:ext cx="197591" cy="61032"/>
            </a:xfrm>
            <a:custGeom>
              <a:avLst/>
              <a:gdLst/>
              <a:ahLst/>
              <a:cxnLst/>
              <a:rect l="0" t="0" r="0" b="0"/>
              <a:pathLst>
                <a:path w="7048" h="2177" extrusionOk="0">
                  <a:moveTo>
                    <a:pt x="6855" y="0"/>
                  </a:moveTo>
                  <a:lnTo>
                    <a:pt x="0" y="1290"/>
                  </a:lnTo>
                  <a:lnTo>
                    <a:pt x="77" y="1733"/>
                  </a:lnTo>
                  <a:lnTo>
                    <a:pt x="135" y="2176"/>
                  </a:lnTo>
                  <a:lnTo>
                    <a:pt x="7047" y="1290"/>
                  </a:lnTo>
                  <a:lnTo>
                    <a:pt x="6970" y="636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052946" y="2340212"/>
              <a:ext cx="196525" cy="84245"/>
            </a:xfrm>
            <a:custGeom>
              <a:avLst/>
              <a:gdLst/>
              <a:ahLst/>
              <a:cxnLst/>
              <a:rect l="0" t="0" r="0" b="0"/>
              <a:pathLst>
                <a:path w="7010" h="3005" extrusionOk="0">
                  <a:moveTo>
                    <a:pt x="6643" y="0"/>
                  </a:moveTo>
                  <a:lnTo>
                    <a:pt x="0" y="2138"/>
                  </a:lnTo>
                  <a:lnTo>
                    <a:pt x="135" y="2561"/>
                  </a:lnTo>
                  <a:lnTo>
                    <a:pt x="251" y="3004"/>
                  </a:lnTo>
                  <a:lnTo>
                    <a:pt x="7009" y="1271"/>
                  </a:lnTo>
                  <a:lnTo>
                    <a:pt x="6836" y="617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5059955" y="2375845"/>
              <a:ext cx="197591" cy="72358"/>
            </a:xfrm>
            <a:custGeom>
              <a:avLst/>
              <a:gdLst/>
              <a:ahLst/>
              <a:cxnLst/>
              <a:rect l="0" t="0" r="0" b="0"/>
              <a:pathLst>
                <a:path w="7048" h="2581" extrusionOk="0">
                  <a:moveTo>
                    <a:pt x="6759" y="0"/>
                  </a:moveTo>
                  <a:lnTo>
                    <a:pt x="1" y="1733"/>
                  </a:lnTo>
                  <a:lnTo>
                    <a:pt x="97" y="2157"/>
                  </a:lnTo>
                  <a:lnTo>
                    <a:pt x="193" y="2580"/>
                  </a:lnTo>
                  <a:lnTo>
                    <a:pt x="7048" y="1290"/>
                  </a:lnTo>
                  <a:lnTo>
                    <a:pt x="6913" y="636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5034582" y="2271104"/>
              <a:ext cx="191675" cy="105832"/>
            </a:xfrm>
            <a:custGeom>
              <a:avLst/>
              <a:gdLst/>
              <a:ahLst/>
              <a:cxnLst/>
              <a:rect l="0" t="0" r="0" b="0"/>
              <a:pathLst>
                <a:path w="6837" h="3775" extrusionOk="0">
                  <a:moveTo>
                    <a:pt x="6316" y="1"/>
                  </a:moveTo>
                  <a:lnTo>
                    <a:pt x="1" y="2966"/>
                  </a:lnTo>
                  <a:lnTo>
                    <a:pt x="193" y="3370"/>
                  </a:lnTo>
                  <a:lnTo>
                    <a:pt x="367" y="3775"/>
                  </a:lnTo>
                  <a:lnTo>
                    <a:pt x="6836" y="1214"/>
                  </a:lnTo>
                  <a:lnTo>
                    <a:pt x="6586" y="598"/>
                  </a:lnTo>
                  <a:lnTo>
                    <a:pt x="6316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677240" y="1932101"/>
              <a:ext cx="37259" cy="195993"/>
            </a:xfrm>
            <a:custGeom>
              <a:avLst/>
              <a:gdLst/>
              <a:ahLst/>
              <a:cxnLst/>
              <a:rect l="0" t="0" r="0" b="0"/>
              <a:pathLst>
                <a:path w="1329" h="6991" extrusionOk="0">
                  <a:moveTo>
                    <a:pt x="0" y="1"/>
                  </a:moveTo>
                  <a:lnTo>
                    <a:pt x="0" y="6971"/>
                  </a:lnTo>
                  <a:lnTo>
                    <a:pt x="443" y="6971"/>
                  </a:lnTo>
                  <a:lnTo>
                    <a:pt x="886" y="6990"/>
                  </a:lnTo>
                  <a:lnTo>
                    <a:pt x="1329" y="39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726891" y="1936418"/>
              <a:ext cx="61032" cy="198151"/>
            </a:xfrm>
            <a:custGeom>
              <a:avLst/>
              <a:gdLst/>
              <a:ahLst/>
              <a:cxnLst/>
              <a:rect l="0" t="0" r="0" b="0"/>
              <a:pathLst>
                <a:path w="2177" h="7068" extrusionOk="0">
                  <a:moveTo>
                    <a:pt x="867" y="1"/>
                  </a:moveTo>
                  <a:lnTo>
                    <a:pt x="1" y="6933"/>
                  </a:lnTo>
                  <a:lnTo>
                    <a:pt x="443" y="6990"/>
                  </a:lnTo>
                  <a:lnTo>
                    <a:pt x="867" y="7067"/>
                  </a:lnTo>
                  <a:lnTo>
                    <a:pt x="2176" y="213"/>
                  </a:lnTo>
                  <a:lnTo>
                    <a:pt x="1522" y="97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4702052" y="1933194"/>
              <a:ext cx="49145" cy="197591"/>
            </a:xfrm>
            <a:custGeom>
              <a:avLst/>
              <a:gdLst/>
              <a:ahLst/>
              <a:cxnLst/>
              <a:rect l="0" t="0" r="0" b="0"/>
              <a:pathLst>
                <a:path w="1753" h="7048" extrusionOk="0">
                  <a:moveTo>
                    <a:pt x="444" y="0"/>
                  </a:moveTo>
                  <a:lnTo>
                    <a:pt x="1" y="6951"/>
                  </a:lnTo>
                  <a:lnTo>
                    <a:pt x="444" y="6990"/>
                  </a:lnTo>
                  <a:lnTo>
                    <a:pt x="887" y="7048"/>
                  </a:lnTo>
                  <a:lnTo>
                    <a:pt x="1753" y="116"/>
                  </a:lnTo>
                  <a:lnTo>
                    <a:pt x="1098" y="5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909347" y="2044943"/>
              <a:ext cx="144156" cy="173284"/>
            </a:xfrm>
            <a:custGeom>
              <a:avLst/>
              <a:gdLst/>
              <a:ahLst/>
              <a:cxnLst/>
              <a:rect l="0" t="0" r="0" b="0"/>
              <a:pathLst>
                <a:path w="5142" h="6181" extrusionOk="0">
                  <a:moveTo>
                    <a:pt x="4102" y="0"/>
                  </a:moveTo>
                  <a:lnTo>
                    <a:pt x="1" y="5642"/>
                  </a:lnTo>
                  <a:lnTo>
                    <a:pt x="366" y="5892"/>
                  </a:lnTo>
                  <a:lnTo>
                    <a:pt x="713" y="6181"/>
                  </a:lnTo>
                  <a:lnTo>
                    <a:pt x="5142" y="809"/>
                  </a:lnTo>
                  <a:lnTo>
                    <a:pt x="4641" y="38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30390" y="1942362"/>
              <a:ext cx="72919" cy="197591"/>
            </a:xfrm>
            <a:custGeom>
              <a:avLst/>
              <a:gdLst/>
              <a:ahLst/>
              <a:cxnLst/>
              <a:rect l="0" t="0" r="0" b="0"/>
              <a:pathLst>
                <a:path w="2601" h="7048" extrusionOk="0">
                  <a:moveTo>
                    <a:pt x="1291" y="1"/>
                  </a:moveTo>
                  <a:lnTo>
                    <a:pt x="636" y="135"/>
                  </a:lnTo>
                  <a:lnTo>
                    <a:pt x="1" y="289"/>
                  </a:lnTo>
                  <a:lnTo>
                    <a:pt x="1734" y="7048"/>
                  </a:lnTo>
                  <a:lnTo>
                    <a:pt x="2157" y="6932"/>
                  </a:lnTo>
                  <a:lnTo>
                    <a:pt x="2600" y="6855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603282" y="1933194"/>
              <a:ext cx="49145" cy="197591"/>
            </a:xfrm>
            <a:custGeom>
              <a:avLst/>
              <a:gdLst/>
              <a:ahLst/>
              <a:cxnLst/>
              <a:rect l="0" t="0" r="0" b="0"/>
              <a:pathLst>
                <a:path w="1753" h="7048" extrusionOk="0">
                  <a:moveTo>
                    <a:pt x="1310" y="0"/>
                  </a:moveTo>
                  <a:lnTo>
                    <a:pt x="655" y="58"/>
                  </a:lnTo>
                  <a:lnTo>
                    <a:pt x="0" y="116"/>
                  </a:lnTo>
                  <a:lnTo>
                    <a:pt x="867" y="7048"/>
                  </a:lnTo>
                  <a:lnTo>
                    <a:pt x="1310" y="6990"/>
                  </a:lnTo>
                  <a:lnTo>
                    <a:pt x="1752" y="6951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566556" y="1936418"/>
              <a:ext cx="61032" cy="198151"/>
            </a:xfrm>
            <a:custGeom>
              <a:avLst/>
              <a:gdLst/>
              <a:ahLst/>
              <a:cxnLst/>
              <a:rect l="0" t="0" r="0" b="0"/>
              <a:pathLst>
                <a:path w="2177" h="7068" extrusionOk="0">
                  <a:moveTo>
                    <a:pt x="1310" y="1"/>
                  </a:moveTo>
                  <a:lnTo>
                    <a:pt x="656" y="97"/>
                  </a:lnTo>
                  <a:lnTo>
                    <a:pt x="1" y="213"/>
                  </a:lnTo>
                  <a:lnTo>
                    <a:pt x="1310" y="7067"/>
                  </a:lnTo>
                  <a:lnTo>
                    <a:pt x="1753" y="6990"/>
                  </a:lnTo>
                  <a:lnTo>
                    <a:pt x="2177" y="6933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639981" y="1932101"/>
              <a:ext cx="37287" cy="195993"/>
            </a:xfrm>
            <a:custGeom>
              <a:avLst/>
              <a:gdLst/>
              <a:ahLst/>
              <a:cxnLst/>
              <a:rect l="0" t="0" r="0" b="0"/>
              <a:pathLst>
                <a:path w="1330" h="6991" extrusionOk="0">
                  <a:moveTo>
                    <a:pt x="674" y="1"/>
                  </a:moveTo>
                  <a:lnTo>
                    <a:pt x="1" y="39"/>
                  </a:lnTo>
                  <a:lnTo>
                    <a:pt x="443" y="6990"/>
                  </a:lnTo>
                  <a:lnTo>
                    <a:pt x="886" y="6971"/>
                  </a:lnTo>
                  <a:lnTo>
                    <a:pt x="1329" y="6971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867798" y="2004993"/>
              <a:ext cx="125793" cy="184106"/>
            </a:xfrm>
            <a:custGeom>
              <a:avLst/>
              <a:gdLst/>
              <a:ahLst/>
              <a:cxnLst/>
              <a:rect l="0" t="0" r="0" b="0"/>
              <a:pathLst>
                <a:path w="4487" h="6567" extrusionOk="0">
                  <a:moveTo>
                    <a:pt x="3350" y="0"/>
                  </a:moveTo>
                  <a:lnTo>
                    <a:pt x="0" y="6104"/>
                  </a:lnTo>
                  <a:lnTo>
                    <a:pt x="385" y="6335"/>
                  </a:lnTo>
                  <a:lnTo>
                    <a:pt x="751" y="6566"/>
                  </a:lnTo>
                  <a:lnTo>
                    <a:pt x="4486" y="674"/>
                  </a:lnTo>
                  <a:lnTo>
                    <a:pt x="3928" y="327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888825" y="2023888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3736" y="0"/>
                  </a:moveTo>
                  <a:lnTo>
                    <a:pt x="1" y="5892"/>
                  </a:lnTo>
                  <a:lnTo>
                    <a:pt x="367" y="6123"/>
                  </a:lnTo>
                  <a:lnTo>
                    <a:pt x="733" y="6393"/>
                  </a:lnTo>
                  <a:lnTo>
                    <a:pt x="4834" y="751"/>
                  </a:lnTo>
                  <a:lnTo>
                    <a:pt x="4295" y="366"/>
                  </a:lnTo>
                  <a:lnTo>
                    <a:pt x="373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845650" y="1988256"/>
              <a:ext cx="116093" cy="187863"/>
            </a:xfrm>
            <a:custGeom>
              <a:avLst/>
              <a:gdLst/>
              <a:ahLst/>
              <a:cxnLst/>
              <a:rect l="0" t="0" r="0" b="0"/>
              <a:pathLst>
                <a:path w="4141" h="6701" extrusionOk="0">
                  <a:moveTo>
                    <a:pt x="2966" y="0"/>
                  </a:moveTo>
                  <a:lnTo>
                    <a:pt x="1" y="6297"/>
                  </a:lnTo>
                  <a:lnTo>
                    <a:pt x="386" y="6508"/>
                  </a:lnTo>
                  <a:lnTo>
                    <a:pt x="790" y="6701"/>
                  </a:lnTo>
                  <a:lnTo>
                    <a:pt x="4140" y="597"/>
                  </a:lnTo>
                  <a:lnTo>
                    <a:pt x="3563" y="289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775477" y="1950464"/>
              <a:ext cx="84245" cy="196525"/>
            </a:xfrm>
            <a:custGeom>
              <a:avLst/>
              <a:gdLst/>
              <a:ahLst/>
              <a:cxnLst/>
              <a:rect l="0" t="0" r="0" b="0"/>
              <a:pathLst>
                <a:path w="3005" h="7010" extrusionOk="0">
                  <a:moveTo>
                    <a:pt x="1733" y="0"/>
                  </a:moveTo>
                  <a:lnTo>
                    <a:pt x="0" y="6759"/>
                  </a:lnTo>
                  <a:lnTo>
                    <a:pt x="424" y="6874"/>
                  </a:lnTo>
                  <a:lnTo>
                    <a:pt x="848" y="7009"/>
                  </a:lnTo>
                  <a:lnTo>
                    <a:pt x="3004" y="366"/>
                  </a:lnTo>
                  <a:lnTo>
                    <a:pt x="2369" y="174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822969" y="1973144"/>
              <a:ext cx="105832" cy="191647"/>
            </a:xfrm>
            <a:custGeom>
              <a:avLst/>
              <a:gdLst/>
              <a:ahLst/>
              <a:cxnLst/>
              <a:rect l="0" t="0" r="0" b="0"/>
              <a:pathLst>
                <a:path w="3775" h="6836" extrusionOk="0">
                  <a:moveTo>
                    <a:pt x="2562" y="0"/>
                  </a:moveTo>
                  <a:lnTo>
                    <a:pt x="1" y="6489"/>
                  </a:lnTo>
                  <a:lnTo>
                    <a:pt x="405" y="6662"/>
                  </a:lnTo>
                  <a:lnTo>
                    <a:pt x="810" y="6836"/>
                  </a:lnTo>
                  <a:lnTo>
                    <a:pt x="3775" y="539"/>
                  </a:lnTo>
                  <a:lnTo>
                    <a:pt x="3178" y="27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751198" y="1942362"/>
              <a:ext cx="72891" cy="197591"/>
            </a:xfrm>
            <a:custGeom>
              <a:avLst/>
              <a:gdLst/>
              <a:ahLst/>
              <a:cxnLst/>
              <a:rect l="0" t="0" r="0" b="0"/>
              <a:pathLst>
                <a:path w="2600" h="7048" extrusionOk="0">
                  <a:moveTo>
                    <a:pt x="1309" y="1"/>
                  </a:moveTo>
                  <a:lnTo>
                    <a:pt x="0" y="6855"/>
                  </a:lnTo>
                  <a:lnTo>
                    <a:pt x="443" y="6932"/>
                  </a:lnTo>
                  <a:lnTo>
                    <a:pt x="866" y="7048"/>
                  </a:lnTo>
                  <a:lnTo>
                    <a:pt x="2599" y="289"/>
                  </a:lnTo>
                  <a:lnTo>
                    <a:pt x="1964" y="135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00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247006" y="2792562"/>
              <a:ext cx="159800" cy="160360"/>
            </a:xfrm>
            <a:custGeom>
              <a:avLst/>
              <a:gdLst/>
              <a:ahLst/>
              <a:cxnLst/>
              <a:rect l="0" t="0" r="0" b="0"/>
              <a:pathLst>
                <a:path w="5700" h="5720" extrusionOk="0">
                  <a:moveTo>
                    <a:pt x="5083" y="1"/>
                  </a:moveTo>
                  <a:lnTo>
                    <a:pt x="0" y="4776"/>
                  </a:lnTo>
                  <a:lnTo>
                    <a:pt x="462" y="5257"/>
                  </a:lnTo>
                  <a:lnTo>
                    <a:pt x="924" y="5720"/>
                  </a:lnTo>
                  <a:lnTo>
                    <a:pt x="5700" y="636"/>
                  </a:lnTo>
                  <a:lnTo>
                    <a:pt x="5391" y="328"/>
                  </a:lnTo>
                  <a:lnTo>
                    <a:pt x="5083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4272911" y="2067596"/>
              <a:ext cx="152791" cy="166836"/>
            </a:xfrm>
            <a:custGeom>
              <a:avLst/>
              <a:gdLst/>
              <a:ahLst/>
              <a:cxnLst/>
              <a:rect l="0" t="0" r="0" b="0"/>
              <a:pathLst>
                <a:path w="5450" h="5951" extrusionOk="0">
                  <a:moveTo>
                    <a:pt x="1002" y="1"/>
                  </a:moveTo>
                  <a:lnTo>
                    <a:pt x="501" y="424"/>
                  </a:lnTo>
                  <a:lnTo>
                    <a:pt x="0" y="867"/>
                  </a:lnTo>
                  <a:lnTo>
                    <a:pt x="4776" y="5950"/>
                  </a:lnTo>
                  <a:lnTo>
                    <a:pt x="5103" y="5662"/>
                  </a:lnTo>
                  <a:lnTo>
                    <a:pt x="5449" y="5373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02052" y="2914572"/>
              <a:ext cx="49145" cy="197058"/>
            </a:xfrm>
            <a:custGeom>
              <a:avLst/>
              <a:gdLst/>
              <a:ahLst/>
              <a:cxnLst/>
              <a:rect l="0" t="0" r="0" b="0"/>
              <a:pathLst>
                <a:path w="1753" h="7029" extrusionOk="0">
                  <a:moveTo>
                    <a:pt x="887" y="0"/>
                  </a:moveTo>
                  <a:lnTo>
                    <a:pt x="444" y="39"/>
                  </a:lnTo>
                  <a:lnTo>
                    <a:pt x="1" y="78"/>
                  </a:lnTo>
                  <a:lnTo>
                    <a:pt x="444" y="7028"/>
                  </a:lnTo>
                  <a:lnTo>
                    <a:pt x="1098" y="6971"/>
                  </a:lnTo>
                  <a:lnTo>
                    <a:pt x="1753" y="691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77240" y="2916731"/>
              <a:ext cx="37259" cy="195965"/>
            </a:xfrm>
            <a:custGeom>
              <a:avLst/>
              <a:gdLst/>
              <a:ahLst/>
              <a:cxnLst/>
              <a:rect l="0" t="0" r="0" b="0"/>
              <a:pathLst>
                <a:path w="1329" h="6990" extrusionOk="0">
                  <a:moveTo>
                    <a:pt x="886" y="1"/>
                  </a:moveTo>
                  <a:lnTo>
                    <a:pt x="443" y="20"/>
                  </a:lnTo>
                  <a:lnTo>
                    <a:pt x="0" y="20"/>
                  </a:lnTo>
                  <a:lnTo>
                    <a:pt x="0" y="6990"/>
                  </a:lnTo>
                  <a:lnTo>
                    <a:pt x="674" y="6990"/>
                  </a:lnTo>
                  <a:lnTo>
                    <a:pt x="1329" y="6951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5034582" y="2667889"/>
              <a:ext cx="191675" cy="105804"/>
            </a:xfrm>
            <a:custGeom>
              <a:avLst/>
              <a:gdLst/>
              <a:ahLst/>
              <a:cxnLst/>
              <a:rect l="0" t="0" r="0" b="0"/>
              <a:pathLst>
                <a:path w="6837" h="3774" extrusionOk="0">
                  <a:moveTo>
                    <a:pt x="367" y="0"/>
                  </a:moveTo>
                  <a:lnTo>
                    <a:pt x="193" y="404"/>
                  </a:lnTo>
                  <a:lnTo>
                    <a:pt x="1" y="809"/>
                  </a:lnTo>
                  <a:lnTo>
                    <a:pt x="6316" y="3774"/>
                  </a:lnTo>
                  <a:lnTo>
                    <a:pt x="6586" y="3177"/>
                  </a:lnTo>
                  <a:lnTo>
                    <a:pt x="6836" y="256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639981" y="2916731"/>
              <a:ext cx="37287" cy="195965"/>
            </a:xfrm>
            <a:custGeom>
              <a:avLst/>
              <a:gdLst/>
              <a:ahLst/>
              <a:cxnLst/>
              <a:rect l="0" t="0" r="0" b="0"/>
              <a:pathLst>
                <a:path w="1330" h="6990" extrusionOk="0">
                  <a:moveTo>
                    <a:pt x="443" y="1"/>
                  </a:moveTo>
                  <a:lnTo>
                    <a:pt x="1" y="6951"/>
                  </a:lnTo>
                  <a:lnTo>
                    <a:pt x="674" y="6990"/>
                  </a:lnTo>
                  <a:lnTo>
                    <a:pt x="1329" y="6990"/>
                  </a:lnTo>
                  <a:lnTo>
                    <a:pt x="1329" y="20"/>
                  </a:lnTo>
                  <a:lnTo>
                    <a:pt x="886" y="20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5059955" y="2596623"/>
              <a:ext cx="197591" cy="72891"/>
            </a:xfrm>
            <a:custGeom>
              <a:avLst/>
              <a:gdLst/>
              <a:ahLst/>
              <a:cxnLst/>
              <a:rect l="0" t="0" r="0" b="0"/>
              <a:pathLst>
                <a:path w="7048" h="2600" extrusionOk="0">
                  <a:moveTo>
                    <a:pt x="193" y="0"/>
                  </a:moveTo>
                  <a:lnTo>
                    <a:pt x="97" y="424"/>
                  </a:lnTo>
                  <a:lnTo>
                    <a:pt x="1" y="867"/>
                  </a:lnTo>
                  <a:lnTo>
                    <a:pt x="6759" y="2600"/>
                  </a:lnTo>
                  <a:lnTo>
                    <a:pt x="6913" y="1945"/>
                  </a:lnTo>
                  <a:lnTo>
                    <a:pt x="7048" y="131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26891" y="2910255"/>
              <a:ext cx="61032" cy="198123"/>
            </a:xfrm>
            <a:custGeom>
              <a:avLst/>
              <a:gdLst/>
              <a:ahLst/>
              <a:cxnLst/>
              <a:rect l="0" t="0" r="0" b="0"/>
              <a:pathLst>
                <a:path w="2177" h="7067" extrusionOk="0">
                  <a:moveTo>
                    <a:pt x="867" y="0"/>
                  </a:moveTo>
                  <a:lnTo>
                    <a:pt x="443" y="77"/>
                  </a:lnTo>
                  <a:lnTo>
                    <a:pt x="1" y="154"/>
                  </a:lnTo>
                  <a:lnTo>
                    <a:pt x="867" y="7067"/>
                  </a:lnTo>
                  <a:lnTo>
                    <a:pt x="1522" y="6971"/>
                  </a:lnTo>
                  <a:lnTo>
                    <a:pt x="2176" y="6855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566556" y="2910255"/>
              <a:ext cx="61032" cy="198123"/>
            </a:xfrm>
            <a:custGeom>
              <a:avLst/>
              <a:gdLst/>
              <a:ahLst/>
              <a:cxnLst/>
              <a:rect l="0" t="0" r="0" b="0"/>
              <a:pathLst>
                <a:path w="2177" h="7067" extrusionOk="0">
                  <a:moveTo>
                    <a:pt x="1310" y="0"/>
                  </a:moveTo>
                  <a:lnTo>
                    <a:pt x="1" y="6855"/>
                  </a:lnTo>
                  <a:lnTo>
                    <a:pt x="656" y="6971"/>
                  </a:lnTo>
                  <a:lnTo>
                    <a:pt x="1310" y="7067"/>
                  </a:lnTo>
                  <a:lnTo>
                    <a:pt x="2177" y="154"/>
                  </a:lnTo>
                  <a:lnTo>
                    <a:pt x="1753" y="7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929337" y="2810393"/>
              <a:ext cx="152230" cy="166836"/>
            </a:xfrm>
            <a:custGeom>
              <a:avLst/>
              <a:gdLst/>
              <a:ahLst/>
              <a:cxnLst/>
              <a:rect l="0" t="0" r="0" b="0"/>
              <a:pathLst>
                <a:path w="5430" h="5951" extrusionOk="0">
                  <a:moveTo>
                    <a:pt x="655" y="0"/>
                  </a:moveTo>
                  <a:lnTo>
                    <a:pt x="327" y="289"/>
                  </a:lnTo>
                  <a:lnTo>
                    <a:pt x="0" y="578"/>
                  </a:lnTo>
                  <a:lnTo>
                    <a:pt x="4429" y="5950"/>
                  </a:lnTo>
                  <a:lnTo>
                    <a:pt x="4929" y="5526"/>
                  </a:lnTo>
                  <a:lnTo>
                    <a:pt x="5430" y="5084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530390" y="2904844"/>
              <a:ext cx="72919" cy="197619"/>
            </a:xfrm>
            <a:custGeom>
              <a:avLst/>
              <a:gdLst/>
              <a:ahLst/>
              <a:cxnLst/>
              <a:rect l="0" t="0" r="0" b="0"/>
              <a:pathLst>
                <a:path w="2601" h="7049" extrusionOk="0">
                  <a:moveTo>
                    <a:pt x="1734" y="1"/>
                  </a:moveTo>
                  <a:lnTo>
                    <a:pt x="1" y="6759"/>
                  </a:lnTo>
                  <a:lnTo>
                    <a:pt x="636" y="6913"/>
                  </a:lnTo>
                  <a:lnTo>
                    <a:pt x="1291" y="7048"/>
                  </a:lnTo>
                  <a:lnTo>
                    <a:pt x="2600" y="193"/>
                  </a:lnTo>
                  <a:lnTo>
                    <a:pt x="2157" y="116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94785" y="2898368"/>
              <a:ext cx="84217" cy="195993"/>
            </a:xfrm>
            <a:custGeom>
              <a:avLst/>
              <a:gdLst/>
              <a:ahLst/>
              <a:cxnLst/>
              <a:rect l="0" t="0" r="0" b="0"/>
              <a:pathLst>
                <a:path w="3004" h="6991" extrusionOk="0">
                  <a:moveTo>
                    <a:pt x="2157" y="1"/>
                  </a:moveTo>
                  <a:lnTo>
                    <a:pt x="0" y="6625"/>
                  </a:lnTo>
                  <a:lnTo>
                    <a:pt x="635" y="6817"/>
                  </a:lnTo>
                  <a:lnTo>
                    <a:pt x="1271" y="6990"/>
                  </a:lnTo>
                  <a:lnTo>
                    <a:pt x="3004" y="232"/>
                  </a:lnTo>
                  <a:lnTo>
                    <a:pt x="2580" y="116"/>
                  </a:lnTo>
                  <a:lnTo>
                    <a:pt x="2157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5052946" y="2620902"/>
              <a:ext cx="196525" cy="84245"/>
            </a:xfrm>
            <a:custGeom>
              <a:avLst/>
              <a:gdLst/>
              <a:ahLst/>
              <a:cxnLst/>
              <a:rect l="0" t="0" r="0" b="0"/>
              <a:pathLst>
                <a:path w="7010" h="3005" extrusionOk="0">
                  <a:moveTo>
                    <a:pt x="251" y="1"/>
                  </a:moveTo>
                  <a:lnTo>
                    <a:pt x="135" y="424"/>
                  </a:lnTo>
                  <a:lnTo>
                    <a:pt x="0" y="848"/>
                  </a:lnTo>
                  <a:lnTo>
                    <a:pt x="6643" y="3005"/>
                  </a:lnTo>
                  <a:lnTo>
                    <a:pt x="6836" y="2369"/>
                  </a:lnTo>
                  <a:lnTo>
                    <a:pt x="7009" y="1734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5044843" y="2644676"/>
              <a:ext cx="194367" cy="95011"/>
            </a:xfrm>
            <a:custGeom>
              <a:avLst/>
              <a:gdLst/>
              <a:ahLst/>
              <a:cxnLst/>
              <a:rect l="0" t="0" r="0" b="0"/>
              <a:pathLst>
                <a:path w="6933" h="3389" extrusionOk="0">
                  <a:moveTo>
                    <a:pt x="289" y="0"/>
                  </a:moveTo>
                  <a:lnTo>
                    <a:pt x="155" y="404"/>
                  </a:lnTo>
                  <a:lnTo>
                    <a:pt x="1" y="828"/>
                  </a:lnTo>
                  <a:lnTo>
                    <a:pt x="6470" y="3389"/>
                  </a:lnTo>
                  <a:lnTo>
                    <a:pt x="6701" y="2773"/>
                  </a:lnTo>
                  <a:lnTo>
                    <a:pt x="6932" y="215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751198" y="2904844"/>
              <a:ext cx="72891" cy="197619"/>
            </a:xfrm>
            <a:custGeom>
              <a:avLst/>
              <a:gdLst/>
              <a:ahLst/>
              <a:cxnLst/>
              <a:rect l="0" t="0" r="0" b="0"/>
              <a:pathLst>
                <a:path w="2600" h="7049" extrusionOk="0">
                  <a:moveTo>
                    <a:pt x="866" y="1"/>
                  </a:moveTo>
                  <a:lnTo>
                    <a:pt x="443" y="116"/>
                  </a:lnTo>
                  <a:lnTo>
                    <a:pt x="0" y="193"/>
                  </a:lnTo>
                  <a:lnTo>
                    <a:pt x="1309" y="7048"/>
                  </a:lnTo>
                  <a:lnTo>
                    <a:pt x="1964" y="6913"/>
                  </a:lnTo>
                  <a:lnTo>
                    <a:pt x="2599" y="675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5023256" y="2690542"/>
              <a:ext cx="188423" cy="116626"/>
            </a:xfrm>
            <a:custGeom>
              <a:avLst/>
              <a:gdLst/>
              <a:ahLst/>
              <a:cxnLst/>
              <a:rect l="0" t="0" r="0" b="0"/>
              <a:pathLst>
                <a:path w="6721" h="4160" extrusionOk="0">
                  <a:moveTo>
                    <a:pt x="405" y="1"/>
                  </a:moveTo>
                  <a:lnTo>
                    <a:pt x="212" y="405"/>
                  </a:lnTo>
                  <a:lnTo>
                    <a:pt x="0" y="790"/>
                  </a:lnTo>
                  <a:lnTo>
                    <a:pt x="6123" y="4160"/>
                  </a:lnTo>
                  <a:lnTo>
                    <a:pt x="6431" y="3563"/>
                  </a:lnTo>
                  <a:lnTo>
                    <a:pt x="6720" y="296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845650" y="2868678"/>
              <a:ext cx="116093" cy="187891"/>
            </a:xfrm>
            <a:custGeom>
              <a:avLst/>
              <a:gdLst/>
              <a:ahLst/>
              <a:cxnLst/>
              <a:rect l="0" t="0" r="0" b="0"/>
              <a:pathLst>
                <a:path w="4141" h="6702" extrusionOk="0">
                  <a:moveTo>
                    <a:pt x="790" y="1"/>
                  </a:moveTo>
                  <a:lnTo>
                    <a:pt x="386" y="213"/>
                  </a:lnTo>
                  <a:lnTo>
                    <a:pt x="1" y="405"/>
                  </a:lnTo>
                  <a:lnTo>
                    <a:pt x="2966" y="6702"/>
                  </a:lnTo>
                  <a:lnTo>
                    <a:pt x="3563" y="6413"/>
                  </a:lnTo>
                  <a:lnTo>
                    <a:pt x="4140" y="610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947672" y="2792562"/>
              <a:ext cx="159828" cy="160360"/>
            </a:xfrm>
            <a:custGeom>
              <a:avLst/>
              <a:gdLst/>
              <a:ahLst/>
              <a:cxnLst/>
              <a:rect l="0" t="0" r="0" b="0"/>
              <a:pathLst>
                <a:path w="5701" h="5720" extrusionOk="0">
                  <a:moveTo>
                    <a:pt x="617" y="1"/>
                  </a:moveTo>
                  <a:lnTo>
                    <a:pt x="309" y="328"/>
                  </a:lnTo>
                  <a:lnTo>
                    <a:pt x="1" y="636"/>
                  </a:lnTo>
                  <a:lnTo>
                    <a:pt x="4776" y="5720"/>
                  </a:lnTo>
                  <a:lnTo>
                    <a:pt x="5238" y="5257"/>
                  </a:lnTo>
                  <a:lnTo>
                    <a:pt x="5700" y="4776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867798" y="2855726"/>
              <a:ext cx="125793" cy="184106"/>
            </a:xfrm>
            <a:custGeom>
              <a:avLst/>
              <a:gdLst/>
              <a:ahLst/>
              <a:cxnLst/>
              <a:rect l="0" t="0" r="0" b="0"/>
              <a:pathLst>
                <a:path w="4487" h="6567" extrusionOk="0">
                  <a:moveTo>
                    <a:pt x="751" y="1"/>
                  </a:moveTo>
                  <a:lnTo>
                    <a:pt x="385" y="232"/>
                  </a:lnTo>
                  <a:lnTo>
                    <a:pt x="0" y="463"/>
                  </a:lnTo>
                  <a:lnTo>
                    <a:pt x="3350" y="6567"/>
                  </a:lnTo>
                  <a:lnTo>
                    <a:pt x="3928" y="6239"/>
                  </a:lnTo>
                  <a:lnTo>
                    <a:pt x="4486" y="5893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4964942" y="2774227"/>
              <a:ext cx="167369" cy="152258"/>
            </a:xfrm>
            <a:custGeom>
              <a:avLst/>
              <a:gdLst/>
              <a:ahLst/>
              <a:cxnLst/>
              <a:rect l="0" t="0" r="0" b="0"/>
              <a:pathLst>
                <a:path w="5970" h="5431" extrusionOk="0">
                  <a:moveTo>
                    <a:pt x="598" y="0"/>
                  </a:moveTo>
                  <a:lnTo>
                    <a:pt x="309" y="328"/>
                  </a:lnTo>
                  <a:lnTo>
                    <a:pt x="1" y="655"/>
                  </a:lnTo>
                  <a:lnTo>
                    <a:pt x="5084" y="5430"/>
                  </a:lnTo>
                  <a:lnTo>
                    <a:pt x="5546" y="4949"/>
                  </a:lnTo>
                  <a:lnTo>
                    <a:pt x="5970" y="44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909347" y="2826569"/>
              <a:ext cx="144156" cy="173312"/>
            </a:xfrm>
            <a:custGeom>
              <a:avLst/>
              <a:gdLst/>
              <a:ahLst/>
              <a:cxnLst/>
              <a:rect l="0" t="0" r="0" b="0"/>
              <a:pathLst>
                <a:path w="5142" h="6182" extrusionOk="0">
                  <a:moveTo>
                    <a:pt x="713" y="1"/>
                  </a:moveTo>
                  <a:lnTo>
                    <a:pt x="366" y="290"/>
                  </a:lnTo>
                  <a:lnTo>
                    <a:pt x="1" y="540"/>
                  </a:lnTo>
                  <a:lnTo>
                    <a:pt x="4102" y="6182"/>
                  </a:lnTo>
                  <a:lnTo>
                    <a:pt x="4641" y="5797"/>
                  </a:lnTo>
                  <a:lnTo>
                    <a:pt x="5142" y="5373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5010836" y="2712690"/>
              <a:ext cx="184106" cy="126326"/>
            </a:xfrm>
            <a:custGeom>
              <a:avLst/>
              <a:gdLst/>
              <a:ahLst/>
              <a:cxnLst/>
              <a:rect l="0" t="0" r="0" b="0"/>
              <a:pathLst>
                <a:path w="6567" h="4506" extrusionOk="0">
                  <a:moveTo>
                    <a:pt x="443" y="0"/>
                  </a:moveTo>
                  <a:lnTo>
                    <a:pt x="232" y="385"/>
                  </a:lnTo>
                  <a:lnTo>
                    <a:pt x="1" y="770"/>
                  </a:lnTo>
                  <a:lnTo>
                    <a:pt x="5892" y="4506"/>
                  </a:lnTo>
                  <a:lnTo>
                    <a:pt x="6239" y="3928"/>
                  </a:lnTo>
                  <a:lnTo>
                    <a:pt x="6566" y="337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888825" y="2841708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733" y="0"/>
                  </a:moveTo>
                  <a:lnTo>
                    <a:pt x="367" y="270"/>
                  </a:lnTo>
                  <a:lnTo>
                    <a:pt x="1" y="501"/>
                  </a:lnTo>
                  <a:lnTo>
                    <a:pt x="3736" y="6393"/>
                  </a:lnTo>
                  <a:lnTo>
                    <a:pt x="4295" y="6027"/>
                  </a:lnTo>
                  <a:lnTo>
                    <a:pt x="4834" y="564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4799223" y="2889733"/>
              <a:ext cx="95571" cy="194367"/>
            </a:xfrm>
            <a:custGeom>
              <a:avLst/>
              <a:gdLst/>
              <a:ahLst/>
              <a:cxnLst/>
              <a:rect l="0" t="0" r="0" b="0"/>
              <a:pathLst>
                <a:path w="3409" h="6933" extrusionOk="0">
                  <a:moveTo>
                    <a:pt x="848" y="1"/>
                  </a:moveTo>
                  <a:lnTo>
                    <a:pt x="424" y="155"/>
                  </a:lnTo>
                  <a:lnTo>
                    <a:pt x="1" y="309"/>
                  </a:lnTo>
                  <a:lnTo>
                    <a:pt x="2157" y="6933"/>
                  </a:lnTo>
                  <a:lnTo>
                    <a:pt x="2793" y="6721"/>
                  </a:lnTo>
                  <a:lnTo>
                    <a:pt x="3409" y="649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4775477" y="2898368"/>
              <a:ext cx="84245" cy="195993"/>
            </a:xfrm>
            <a:custGeom>
              <a:avLst/>
              <a:gdLst/>
              <a:ahLst/>
              <a:cxnLst/>
              <a:rect l="0" t="0" r="0" b="0"/>
              <a:pathLst>
                <a:path w="3005" h="6991" extrusionOk="0">
                  <a:moveTo>
                    <a:pt x="848" y="1"/>
                  </a:moveTo>
                  <a:lnTo>
                    <a:pt x="424" y="116"/>
                  </a:lnTo>
                  <a:lnTo>
                    <a:pt x="0" y="232"/>
                  </a:lnTo>
                  <a:lnTo>
                    <a:pt x="1733" y="6990"/>
                  </a:lnTo>
                  <a:lnTo>
                    <a:pt x="2369" y="6817"/>
                  </a:lnTo>
                  <a:lnTo>
                    <a:pt x="3004" y="662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4996790" y="2734277"/>
              <a:ext cx="179256" cy="134989"/>
            </a:xfrm>
            <a:custGeom>
              <a:avLst/>
              <a:gdLst/>
              <a:ahLst/>
              <a:cxnLst/>
              <a:rect l="0" t="0" r="0" b="0"/>
              <a:pathLst>
                <a:path w="6394" h="4815" extrusionOk="0">
                  <a:moveTo>
                    <a:pt x="502" y="0"/>
                  </a:moveTo>
                  <a:lnTo>
                    <a:pt x="251" y="366"/>
                  </a:lnTo>
                  <a:lnTo>
                    <a:pt x="1" y="732"/>
                  </a:lnTo>
                  <a:lnTo>
                    <a:pt x="5643" y="4814"/>
                  </a:lnTo>
                  <a:lnTo>
                    <a:pt x="6028" y="4275"/>
                  </a:lnTo>
                  <a:lnTo>
                    <a:pt x="6393" y="373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4981679" y="2754799"/>
              <a:ext cx="173312" cy="144156"/>
            </a:xfrm>
            <a:custGeom>
              <a:avLst/>
              <a:gdLst/>
              <a:ahLst/>
              <a:cxnLst/>
              <a:rect l="0" t="0" r="0" b="0"/>
              <a:pathLst>
                <a:path w="6182" h="5142" extrusionOk="0">
                  <a:moveTo>
                    <a:pt x="540" y="0"/>
                  </a:moveTo>
                  <a:lnTo>
                    <a:pt x="270" y="347"/>
                  </a:lnTo>
                  <a:lnTo>
                    <a:pt x="1" y="693"/>
                  </a:lnTo>
                  <a:lnTo>
                    <a:pt x="5373" y="5141"/>
                  </a:lnTo>
                  <a:lnTo>
                    <a:pt x="5777" y="4621"/>
                  </a:lnTo>
                  <a:lnTo>
                    <a:pt x="6182" y="408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822969" y="2880033"/>
              <a:ext cx="105832" cy="191647"/>
            </a:xfrm>
            <a:custGeom>
              <a:avLst/>
              <a:gdLst/>
              <a:ahLst/>
              <a:cxnLst/>
              <a:rect l="0" t="0" r="0" b="0"/>
              <a:pathLst>
                <a:path w="3775" h="6836" extrusionOk="0">
                  <a:moveTo>
                    <a:pt x="810" y="0"/>
                  </a:moveTo>
                  <a:lnTo>
                    <a:pt x="405" y="173"/>
                  </a:lnTo>
                  <a:lnTo>
                    <a:pt x="1" y="347"/>
                  </a:lnTo>
                  <a:lnTo>
                    <a:pt x="2562" y="6836"/>
                  </a:lnTo>
                  <a:lnTo>
                    <a:pt x="3178" y="6585"/>
                  </a:lnTo>
                  <a:lnTo>
                    <a:pt x="3775" y="6297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603282" y="2914572"/>
              <a:ext cx="49145" cy="197058"/>
            </a:xfrm>
            <a:custGeom>
              <a:avLst/>
              <a:gdLst/>
              <a:ahLst/>
              <a:cxnLst/>
              <a:rect l="0" t="0" r="0" b="0"/>
              <a:pathLst>
                <a:path w="1753" h="7029" extrusionOk="0">
                  <a:moveTo>
                    <a:pt x="867" y="0"/>
                  </a:moveTo>
                  <a:lnTo>
                    <a:pt x="0" y="6913"/>
                  </a:lnTo>
                  <a:lnTo>
                    <a:pt x="655" y="6971"/>
                  </a:lnTo>
                  <a:lnTo>
                    <a:pt x="1310" y="7028"/>
                  </a:lnTo>
                  <a:lnTo>
                    <a:pt x="1752" y="78"/>
                  </a:lnTo>
                  <a:lnTo>
                    <a:pt x="1310" y="39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4300974" y="2826569"/>
              <a:ext cx="144156" cy="173312"/>
            </a:xfrm>
            <a:custGeom>
              <a:avLst/>
              <a:gdLst/>
              <a:ahLst/>
              <a:cxnLst/>
              <a:rect l="0" t="0" r="0" b="0"/>
              <a:pathLst>
                <a:path w="5142" h="6182" extrusionOk="0">
                  <a:moveTo>
                    <a:pt x="4448" y="1"/>
                  </a:moveTo>
                  <a:lnTo>
                    <a:pt x="1" y="5373"/>
                  </a:lnTo>
                  <a:lnTo>
                    <a:pt x="520" y="5797"/>
                  </a:lnTo>
                  <a:lnTo>
                    <a:pt x="1040" y="6182"/>
                  </a:lnTo>
                  <a:lnTo>
                    <a:pt x="5142" y="540"/>
                  </a:lnTo>
                  <a:lnTo>
                    <a:pt x="4795" y="290"/>
                  </a:lnTo>
                  <a:lnTo>
                    <a:pt x="4448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392735" y="2868678"/>
              <a:ext cx="116626" cy="187891"/>
            </a:xfrm>
            <a:custGeom>
              <a:avLst/>
              <a:gdLst/>
              <a:ahLst/>
              <a:cxnLst/>
              <a:rect l="0" t="0" r="0" b="0"/>
              <a:pathLst>
                <a:path w="4160" h="6702" extrusionOk="0">
                  <a:moveTo>
                    <a:pt x="3370" y="1"/>
                  </a:moveTo>
                  <a:lnTo>
                    <a:pt x="1" y="6105"/>
                  </a:lnTo>
                  <a:lnTo>
                    <a:pt x="579" y="6413"/>
                  </a:lnTo>
                  <a:lnTo>
                    <a:pt x="1175" y="6702"/>
                  </a:lnTo>
                  <a:lnTo>
                    <a:pt x="4160" y="405"/>
                  </a:lnTo>
                  <a:lnTo>
                    <a:pt x="3756" y="213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5069150" y="2547505"/>
              <a:ext cx="197591" cy="49145"/>
            </a:xfrm>
            <a:custGeom>
              <a:avLst/>
              <a:gdLst/>
              <a:ahLst/>
              <a:cxnLst/>
              <a:rect l="0" t="0" r="0" b="0"/>
              <a:pathLst>
                <a:path w="7048" h="1753" extrusionOk="0">
                  <a:moveTo>
                    <a:pt x="77" y="0"/>
                  </a:moveTo>
                  <a:lnTo>
                    <a:pt x="58" y="424"/>
                  </a:lnTo>
                  <a:lnTo>
                    <a:pt x="0" y="867"/>
                  </a:lnTo>
                  <a:lnTo>
                    <a:pt x="6912" y="1752"/>
                  </a:lnTo>
                  <a:lnTo>
                    <a:pt x="6989" y="1098"/>
                  </a:lnTo>
                  <a:lnTo>
                    <a:pt x="7047" y="42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330131" y="2841708"/>
              <a:ext cx="135521" cy="179228"/>
            </a:xfrm>
            <a:custGeom>
              <a:avLst/>
              <a:gdLst/>
              <a:ahLst/>
              <a:cxnLst/>
              <a:rect l="0" t="0" r="0" b="0"/>
              <a:pathLst>
                <a:path w="4834" h="6393" extrusionOk="0">
                  <a:moveTo>
                    <a:pt x="4102" y="0"/>
                  </a:moveTo>
                  <a:lnTo>
                    <a:pt x="0" y="5642"/>
                  </a:lnTo>
                  <a:lnTo>
                    <a:pt x="539" y="6027"/>
                  </a:lnTo>
                  <a:lnTo>
                    <a:pt x="1098" y="6393"/>
                  </a:lnTo>
                  <a:lnTo>
                    <a:pt x="4833" y="501"/>
                  </a:lnTo>
                  <a:lnTo>
                    <a:pt x="4467" y="27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4272911" y="2810393"/>
              <a:ext cx="152791" cy="166836"/>
            </a:xfrm>
            <a:custGeom>
              <a:avLst/>
              <a:gdLst/>
              <a:ahLst/>
              <a:cxnLst/>
              <a:rect l="0" t="0" r="0" b="0"/>
              <a:pathLst>
                <a:path w="5450" h="5951" extrusionOk="0">
                  <a:moveTo>
                    <a:pt x="4776" y="0"/>
                  </a:moveTo>
                  <a:lnTo>
                    <a:pt x="0" y="5084"/>
                  </a:lnTo>
                  <a:lnTo>
                    <a:pt x="501" y="5526"/>
                  </a:lnTo>
                  <a:lnTo>
                    <a:pt x="1002" y="5950"/>
                  </a:lnTo>
                  <a:lnTo>
                    <a:pt x="5449" y="578"/>
                  </a:lnTo>
                  <a:lnTo>
                    <a:pt x="5103" y="289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360886" y="2855726"/>
              <a:ext cx="126354" cy="184106"/>
            </a:xfrm>
            <a:custGeom>
              <a:avLst/>
              <a:gdLst/>
              <a:ahLst/>
              <a:cxnLst/>
              <a:rect l="0" t="0" r="0" b="0"/>
              <a:pathLst>
                <a:path w="4507" h="6567" extrusionOk="0">
                  <a:moveTo>
                    <a:pt x="3736" y="1"/>
                  </a:moveTo>
                  <a:lnTo>
                    <a:pt x="1" y="5893"/>
                  </a:lnTo>
                  <a:lnTo>
                    <a:pt x="559" y="6239"/>
                  </a:lnTo>
                  <a:lnTo>
                    <a:pt x="1137" y="6567"/>
                  </a:lnTo>
                  <a:lnTo>
                    <a:pt x="4506" y="463"/>
                  </a:lnTo>
                  <a:lnTo>
                    <a:pt x="4121" y="232"/>
                  </a:lnTo>
                  <a:lnTo>
                    <a:pt x="3736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4425677" y="2880033"/>
              <a:ext cx="106365" cy="191647"/>
            </a:xfrm>
            <a:custGeom>
              <a:avLst/>
              <a:gdLst/>
              <a:ahLst/>
              <a:cxnLst/>
              <a:rect l="0" t="0" r="0" b="0"/>
              <a:pathLst>
                <a:path w="3794" h="6836" extrusionOk="0">
                  <a:moveTo>
                    <a:pt x="2985" y="0"/>
                  </a:moveTo>
                  <a:lnTo>
                    <a:pt x="0" y="6297"/>
                  </a:lnTo>
                  <a:lnTo>
                    <a:pt x="617" y="6585"/>
                  </a:lnTo>
                  <a:lnTo>
                    <a:pt x="1213" y="6836"/>
                  </a:lnTo>
                  <a:lnTo>
                    <a:pt x="3794" y="347"/>
                  </a:lnTo>
                  <a:lnTo>
                    <a:pt x="3370" y="173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065365" y="2571784"/>
              <a:ext cx="197591" cy="61565"/>
            </a:xfrm>
            <a:custGeom>
              <a:avLst/>
              <a:gdLst/>
              <a:ahLst/>
              <a:cxnLst/>
              <a:rect l="0" t="0" r="0" b="0"/>
              <a:pathLst>
                <a:path w="7048" h="2196" extrusionOk="0">
                  <a:moveTo>
                    <a:pt x="135" y="1"/>
                  </a:moveTo>
                  <a:lnTo>
                    <a:pt x="77" y="444"/>
                  </a:lnTo>
                  <a:lnTo>
                    <a:pt x="0" y="886"/>
                  </a:lnTo>
                  <a:lnTo>
                    <a:pt x="6855" y="2196"/>
                  </a:lnTo>
                  <a:lnTo>
                    <a:pt x="6970" y="1541"/>
                  </a:lnTo>
                  <a:lnTo>
                    <a:pt x="7047" y="88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4459684" y="2889733"/>
              <a:ext cx="95571" cy="194367"/>
            </a:xfrm>
            <a:custGeom>
              <a:avLst/>
              <a:gdLst/>
              <a:ahLst/>
              <a:cxnLst/>
              <a:rect l="0" t="0" r="0" b="0"/>
              <a:pathLst>
                <a:path w="3409" h="6933" extrusionOk="0">
                  <a:moveTo>
                    <a:pt x="2581" y="1"/>
                  </a:moveTo>
                  <a:lnTo>
                    <a:pt x="0" y="6490"/>
                  </a:lnTo>
                  <a:lnTo>
                    <a:pt x="636" y="6721"/>
                  </a:lnTo>
                  <a:lnTo>
                    <a:pt x="1252" y="6933"/>
                  </a:lnTo>
                  <a:lnTo>
                    <a:pt x="3409" y="309"/>
                  </a:lnTo>
                  <a:lnTo>
                    <a:pt x="2985" y="155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01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Shape 775"/>
            <p:cNvSpPr txBox="1"/>
            <p:nvPr/>
          </p:nvSpPr>
          <p:spPr>
            <a:xfrm>
              <a:off x="4293713" y="2330275"/>
              <a:ext cx="8043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12E44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86%</a:t>
              </a:r>
              <a:endParaRPr sz="2400"/>
            </a:p>
          </p:txBody>
        </p:sp>
      </p:grpSp>
      <p:sp>
        <p:nvSpPr>
          <p:cNvPr id="776" name="Shape 776"/>
          <p:cNvSpPr txBox="1"/>
          <p:nvPr/>
        </p:nvSpPr>
        <p:spPr>
          <a:xfrm>
            <a:off x="5324188" y="2641734"/>
            <a:ext cx="28083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However</a:t>
            </a:r>
            <a:r>
              <a:rPr lang="en-GB" sz="12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86% </a:t>
            </a:r>
            <a:r>
              <a:rPr lang="en-GB" sz="12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accounting firm revenue typically comes from </a:t>
            </a:r>
            <a:r>
              <a:rPr lang="en-GB" sz="1200">
                <a:solidFill>
                  <a:srgbClr val="012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traditional services</a:t>
            </a:r>
            <a:endParaRPr sz="1200">
              <a:solidFill>
                <a:srgbClr val="28C0D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7" name="Shape 7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505200" y="243825"/>
            <a:ext cx="8025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Impact of changes</a:t>
            </a:r>
            <a:endParaRPr sz="1800"/>
          </a:p>
        </p:txBody>
      </p:sp>
      <p:sp>
        <p:nvSpPr>
          <p:cNvPr id="783" name="Shape 783"/>
          <p:cNvSpPr txBox="1">
            <a:spLocks noGrp="1"/>
          </p:cNvSpPr>
          <p:nvPr>
            <p:ph type="subTitle" idx="1"/>
          </p:nvPr>
        </p:nvSpPr>
        <p:spPr>
          <a:xfrm>
            <a:off x="717900" y="2099063"/>
            <a:ext cx="15351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Will technology replace human jobs?</a:t>
            </a:r>
            <a:endParaRPr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4" name="Shape 784"/>
          <p:cNvSpPr txBox="1">
            <a:spLocks noGrp="1"/>
          </p:cNvSpPr>
          <p:nvPr>
            <p:ph type="subTitle" idx="2"/>
          </p:nvPr>
        </p:nvSpPr>
        <p:spPr>
          <a:xfrm>
            <a:off x="2760556" y="2099063"/>
            <a:ext cx="14484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Multiple data sources</a:t>
            </a:r>
            <a:endParaRPr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5" name="Shape 785"/>
          <p:cNvSpPr txBox="1">
            <a:spLocks noGrp="1"/>
          </p:cNvSpPr>
          <p:nvPr>
            <p:ph type="subTitle" idx="3"/>
          </p:nvPr>
        </p:nvSpPr>
        <p:spPr>
          <a:xfrm>
            <a:off x="4768344" y="2099063"/>
            <a:ext cx="14484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Cost &amp; change processes</a:t>
            </a:r>
            <a:endParaRPr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6" name="Shape 786"/>
          <p:cNvSpPr txBox="1">
            <a:spLocks noGrp="1"/>
          </p:cNvSpPr>
          <p:nvPr>
            <p:ph type="subTitle" idx="4"/>
          </p:nvPr>
        </p:nvSpPr>
        <p:spPr>
          <a:xfrm>
            <a:off x="6776156" y="2099063"/>
            <a:ext cx="14484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Impact of Inertia?</a:t>
            </a:r>
            <a:endParaRPr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Shape 787"/>
          <p:cNvSpPr/>
          <p:nvPr/>
        </p:nvSpPr>
        <p:spPr>
          <a:xfrm>
            <a:off x="5340433" y="1668013"/>
            <a:ext cx="301582" cy="301576"/>
          </a:xfrm>
          <a:custGeom>
            <a:avLst/>
            <a:gdLst/>
            <a:ahLst/>
            <a:cxnLst/>
            <a:rect l="0" t="0" r="0" b="0"/>
            <a:pathLst>
              <a:path w="2273" h="2273" extrusionOk="0">
                <a:moveTo>
                  <a:pt x="1310" y="0"/>
                </a:moveTo>
                <a:lnTo>
                  <a:pt x="1252" y="20"/>
                </a:lnTo>
                <a:lnTo>
                  <a:pt x="1233" y="77"/>
                </a:lnTo>
                <a:lnTo>
                  <a:pt x="944" y="1733"/>
                </a:lnTo>
                <a:lnTo>
                  <a:pt x="809" y="1117"/>
                </a:lnTo>
                <a:lnTo>
                  <a:pt x="771" y="1059"/>
                </a:lnTo>
                <a:lnTo>
                  <a:pt x="713" y="1040"/>
                </a:lnTo>
                <a:lnTo>
                  <a:pt x="97" y="1040"/>
                </a:lnTo>
                <a:lnTo>
                  <a:pt x="58" y="1059"/>
                </a:lnTo>
                <a:lnTo>
                  <a:pt x="20" y="1079"/>
                </a:lnTo>
                <a:lnTo>
                  <a:pt x="1" y="1098"/>
                </a:lnTo>
                <a:lnTo>
                  <a:pt x="1" y="1136"/>
                </a:lnTo>
                <a:lnTo>
                  <a:pt x="1" y="1175"/>
                </a:lnTo>
                <a:lnTo>
                  <a:pt x="20" y="1194"/>
                </a:lnTo>
                <a:lnTo>
                  <a:pt x="58" y="1214"/>
                </a:lnTo>
                <a:lnTo>
                  <a:pt x="655" y="1214"/>
                </a:lnTo>
                <a:lnTo>
                  <a:pt x="886" y="2196"/>
                </a:lnTo>
                <a:lnTo>
                  <a:pt x="906" y="2253"/>
                </a:lnTo>
                <a:lnTo>
                  <a:pt x="963" y="2273"/>
                </a:lnTo>
                <a:lnTo>
                  <a:pt x="1021" y="2253"/>
                </a:lnTo>
                <a:lnTo>
                  <a:pt x="1040" y="2196"/>
                </a:lnTo>
                <a:lnTo>
                  <a:pt x="1329" y="540"/>
                </a:lnTo>
                <a:lnTo>
                  <a:pt x="1464" y="1156"/>
                </a:lnTo>
                <a:lnTo>
                  <a:pt x="1503" y="1194"/>
                </a:lnTo>
                <a:lnTo>
                  <a:pt x="1560" y="1214"/>
                </a:lnTo>
                <a:lnTo>
                  <a:pt x="2215" y="1214"/>
                </a:lnTo>
                <a:lnTo>
                  <a:pt x="2253" y="1194"/>
                </a:lnTo>
                <a:lnTo>
                  <a:pt x="2273" y="1175"/>
                </a:lnTo>
                <a:lnTo>
                  <a:pt x="2273" y="1136"/>
                </a:lnTo>
                <a:lnTo>
                  <a:pt x="2273" y="1098"/>
                </a:lnTo>
                <a:lnTo>
                  <a:pt x="2253" y="1079"/>
                </a:lnTo>
                <a:lnTo>
                  <a:pt x="2215" y="1059"/>
                </a:lnTo>
                <a:lnTo>
                  <a:pt x="2196" y="1040"/>
                </a:lnTo>
                <a:lnTo>
                  <a:pt x="1618" y="1040"/>
                </a:lnTo>
                <a:lnTo>
                  <a:pt x="1406" y="58"/>
                </a:lnTo>
                <a:lnTo>
                  <a:pt x="1368" y="20"/>
                </a:lnTo>
                <a:lnTo>
                  <a:pt x="1310" y="0"/>
                </a:lnTo>
                <a:close/>
              </a:path>
            </a:pathLst>
          </a:custGeom>
          <a:solidFill>
            <a:srgbClr val="13C5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Shape 788"/>
          <p:cNvGrpSpPr/>
          <p:nvPr/>
        </p:nvGrpSpPr>
        <p:grpSpPr>
          <a:xfrm>
            <a:off x="7387841" y="1668013"/>
            <a:ext cx="222368" cy="273447"/>
            <a:chOff x="5547116" y="1246585"/>
            <a:chExt cx="95486" cy="117420"/>
          </a:xfrm>
        </p:grpSpPr>
        <p:sp>
          <p:nvSpPr>
            <p:cNvPr id="789" name="Shape 789"/>
            <p:cNvSpPr/>
            <p:nvPr/>
          </p:nvSpPr>
          <p:spPr>
            <a:xfrm>
              <a:off x="5547116" y="1286066"/>
              <a:ext cx="95486" cy="77938"/>
            </a:xfrm>
            <a:custGeom>
              <a:avLst/>
              <a:gdLst/>
              <a:ahLst/>
              <a:cxnLst/>
              <a:rect l="0" t="0" r="0" b="0"/>
              <a:pathLst>
                <a:path w="1676" h="1368" extrusionOk="0">
                  <a:moveTo>
                    <a:pt x="1463" y="193"/>
                  </a:moveTo>
                  <a:lnTo>
                    <a:pt x="1483" y="213"/>
                  </a:lnTo>
                  <a:lnTo>
                    <a:pt x="1502" y="232"/>
                  </a:lnTo>
                  <a:lnTo>
                    <a:pt x="1502" y="270"/>
                  </a:lnTo>
                  <a:lnTo>
                    <a:pt x="1502" y="1098"/>
                  </a:lnTo>
                  <a:lnTo>
                    <a:pt x="1502" y="1137"/>
                  </a:lnTo>
                  <a:lnTo>
                    <a:pt x="1483" y="1156"/>
                  </a:lnTo>
                  <a:lnTo>
                    <a:pt x="1463" y="1175"/>
                  </a:lnTo>
                  <a:lnTo>
                    <a:pt x="1425" y="1195"/>
                  </a:lnTo>
                  <a:lnTo>
                    <a:pt x="270" y="1195"/>
                  </a:lnTo>
                  <a:lnTo>
                    <a:pt x="231" y="1175"/>
                  </a:lnTo>
                  <a:lnTo>
                    <a:pt x="212" y="1156"/>
                  </a:lnTo>
                  <a:lnTo>
                    <a:pt x="193" y="1137"/>
                  </a:lnTo>
                  <a:lnTo>
                    <a:pt x="173" y="1098"/>
                  </a:lnTo>
                  <a:lnTo>
                    <a:pt x="173" y="270"/>
                  </a:lnTo>
                  <a:lnTo>
                    <a:pt x="193" y="232"/>
                  </a:lnTo>
                  <a:lnTo>
                    <a:pt x="212" y="213"/>
                  </a:lnTo>
                  <a:lnTo>
                    <a:pt x="231" y="193"/>
                  </a:lnTo>
                  <a:close/>
                  <a:moveTo>
                    <a:pt x="270" y="1"/>
                  </a:moveTo>
                  <a:lnTo>
                    <a:pt x="173" y="39"/>
                  </a:lnTo>
                  <a:lnTo>
                    <a:pt x="77" y="78"/>
                  </a:lnTo>
                  <a:lnTo>
                    <a:pt x="19" y="174"/>
                  </a:lnTo>
                  <a:lnTo>
                    <a:pt x="0" y="270"/>
                  </a:lnTo>
                  <a:lnTo>
                    <a:pt x="0" y="1098"/>
                  </a:lnTo>
                  <a:lnTo>
                    <a:pt x="19" y="1195"/>
                  </a:lnTo>
                  <a:lnTo>
                    <a:pt x="77" y="1291"/>
                  </a:lnTo>
                  <a:lnTo>
                    <a:pt x="173" y="1349"/>
                  </a:lnTo>
                  <a:lnTo>
                    <a:pt x="270" y="1368"/>
                  </a:lnTo>
                  <a:lnTo>
                    <a:pt x="1425" y="1368"/>
                  </a:lnTo>
                  <a:lnTo>
                    <a:pt x="1521" y="1349"/>
                  </a:lnTo>
                  <a:lnTo>
                    <a:pt x="1598" y="1291"/>
                  </a:lnTo>
                  <a:lnTo>
                    <a:pt x="1656" y="1195"/>
                  </a:lnTo>
                  <a:lnTo>
                    <a:pt x="1675" y="1098"/>
                  </a:lnTo>
                  <a:lnTo>
                    <a:pt x="1675" y="270"/>
                  </a:lnTo>
                  <a:lnTo>
                    <a:pt x="1656" y="174"/>
                  </a:lnTo>
                  <a:lnTo>
                    <a:pt x="1598" y="78"/>
                  </a:lnTo>
                  <a:lnTo>
                    <a:pt x="1521" y="39"/>
                  </a:lnTo>
                  <a:lnTo>
                    <a:pt x="1425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5564664" y="1246585"/>
              <a:ext cx="60391" cy="50535"/>
            </a:xfrm>
            <a:custGeom>
              <a:avLst/>
              <a:gdLst/>
              <a:ahLst/>
              <a:cxnLst/>
              <a:rect l="0" t="0" r="0" b="0"/>
              <a:pathLst>
                <a:path w="1060" h="887" extrusionOk="0">
                  <a:moveTo>
                    <a:pt x="539" y="1"/>
                  </a:moveTo>
                  <a:lnTo>
                    <a:pt x="424" y="20"/>
                  </a:lnTo>
                  <a:lnTo>
                    <a:pt x="328" y="39"/>
                  </a:lnTo>
                  <a:lnTo>
                    <a:pt x="251" y="97"/>
                  </a:lnTo>
                  <a:lnTo>
                    <a:pt x="174" y="155"/>
                  </a:lnTo>
                  <a:lnTo>
                    <a:pt x="96" y="232"/>
                  </a:lnTo>
                  <a:lnTo>
                    <a:pt x="58" y="328"/>
                  </a:lnTo>
                  <a:lnTo>
                    <a:pt x="19" y="424"/>
                  </a:lnTo>
                  <a:lnTo>
                    <a:pt x="0" y="520"/>
                  </a:lnTo>
                  <a:lnTo>
                    <a:pt x="0" y="790"/>
                  </a:lnTo>
                  <a:lnTo>
                    <a:pt x="19" y="829"/>
                  </a:lnTo>
                  <a:lnTo>
                    <a:pt x="39" y="848"/>
                  </a:lnTo>
                  <a:lnTo>
                    <a:pt x="58" y="867"/>
                  </a:lnTo>
                  <a:lnTo>
                    <a:pt x="96" y="886"/>
                  </a:lnTo>
                  <a:lnTo>
                    <a:pt x="135" y="867"/>
                  </a:lnTo>
                  <a:lnTo>
                    <a:pt x="154" y="848"/>
                  </a:lnTo>
                  <a:lnTo>
                    <a:pt x="174" y="829"/>
                  </a:lnTo>
                  <a:lnTo>
                    <a:pt x="193" y="790"/>
                  </a:lnTo>
                  <a:lnTo>
                    <a:pt x="193" y="520"/>
                  </a:lnTo>
                  <a:lnTo>
                    <a:pt x="193" y="463"/>
                  </a:lnTo>
                  <a:lnTo>
                    <a:pt x="212" y="386"/>
                  </a:lnTo>
                  <a:lnTo>
                    <a:pt x="251" y="328"/>
                  </a:lnTo>
                  <a:lnTo>
                    <a:pt x="289" y="289"/>
                  </a:lnTo>
                  <a:lnTo>
                    <a:pt x="347" y="232"/>
                  </a:lnTo>
                  <a:lnTo>
                    <a:pt x="405" y="212"/>
                  </a:lnTo>
                  <a:lnTo>
                    <a:pt x="462" y="193"/>
                  </a:lnTo>
                  <a:lnTo>
                    <a:pt x="539" y="174"/>
                  </a:lnTo>
                  <a:lnTo>
                    <a:pt x="597" y="193"/>
                  </a:lnTo>
                  <a:lnTo>
                    <a:pt x="674" y="212"/>
                  </a:lnTo>
                  <a:lnTo>
                    <a:pt x="732" y="232"/>
                  </a:lnTo>
                  <a:lnTo>
                    <a:pt x="790" y="289"/>
                  </a:lnTo>
                  <a:lnTo>
                    <a:pt x="828" y="328"/>
                  </a:lnTo>
                  <a:lnTo>
                    <a:pt x="867" y="386"/>
                  </a:lnTo>
                  <a:lnTo>
                    <a:pt x="886" y="463"/>
                  </a:lnTo>
                  <a:lnTo>
                    <a:pt x="886" y="520"/>
                  </a:lnTo>
                  <a:lnTo>
                    <a:pt x="886" y="790"/>
                  </a:lnTo>
                  <a:lnTo>
                    <a:pt x="886" y="829"/>
                  </a:lnTo>
                  <a:lnTo>
                    <a:pt x="905" y="848"/>
                  </a:lnTo>
                  <a:lnTo>
                    <a:pt x="944" y="867"/>
                  </a:lnTo>
                  <a:lnTo>
                    <a:pt x="982" y="886"/>
                  </a:lnTo>
                  <a:lnTo>
                    <a:pt x="1001" y="867"/>
                  </a:lnTo>
                  <a:lnTo>
                    <a:pt x="1040" y="848"/>
                  </a:lnTo>
                  <a:lnTo>
                    <a:pt x="1059" y="829"/>
                  </a:lnTo>
                  <a:lnTo>
                    <a:pt x="1059" y="790"/>
                  </a:lnTo>
                  <a:lnTo>
                    <a:pt x="1059" y="520"/>
                  </a:lnTo>
                  <a:lnTo>
                    <a:pt x="1059" y="424"/>
                  </a:lnTo>
                  <a:lnTo>
                    <a:pt x="1021" y="328"/>
                  </a:lnTo>
                  <a:lnTo>
                    <a:pt x="963" y="232"/>
                  </a:lnTo>
                  <a:lnTo>
                    <a:pt x="905" y="155"/>
                  </a:lnTo>
                  <a:lnTo>
                    <a:pt x="828" y="97"/>
                  </a:lnTo>
                  <a:lnTo>
                    <a:pt x="732" y="39"/>
                  </a:lnTo>
                  <a:lnTo>
                    <a:pt x="636" y="2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Shape 791"/>
          <p:cNvGrpSpPr/>
          <p:nvPr/>
        </p:nvGrpSpPr>
        <p:grpSpPr>
          <a:xfrm>
            <a:off x="3394514" y="1653938"/>
            <a:ext cx="301576" cy="301576"/>
            <a:chOff x="3513448" y="1258629"/>
            <a:chExt cx="129498" cy="129498"/>
          </a:xfrm>
        </p:grpSpPr>
        <p:sp>
          <p:nvSpPr>
            <p:cNvPr id="792" name="Shape 792"/>
            <p:cNvSpPr/>
            <p:nvPr/>
          </p:nvSpPr>
          <p:spPr>
            <a:xfrm>
              <a:off x="3513448" y="1258629"/>
              <a:ext cx="129498" cy="129498"/>
            </a:xfrm>
            <a:custGeom>
              <a:avLst/>
              <a:gdLst/>
              <a:ahLst/>
              <a:cxnLst/>
              <a:rect l="0" t="0" r="0" b="0"/>
              <a:pathLst>
                <a:path w="2273" h="2273" extrusionOk="0">
                  <a:moveTo>
                    <a:pt x="1137" y="174"/>
                  </a:moveTo>
                  <a:lnTo>
                    <a:pt x="1329" y="193"/>
                  </a:lnTo>
                  <a:lnTo>
                    <a:pt x="1502" y="251"/>
                  </a:lnTo>
                  <a:lnTo>
                    <a:pt x="1676" y="347"/>
                  </a:lnTo>
                  <a:lnTo>
                    <a:pt x="1811" y="463"/>
                  </a:lnTo>
                  <a:lnTo>
                    <a:pt x="1926" y="597"/>
                  </a:lnTo>
                  <a:lnTo>
                    <a:pt x="2022" y="771"/>
                  </a:lnTo>
                  <a:lnTo>
                    <a:pt x="2080" y="944"/>
                  </a:lnTo>
                  <a:lnTo>
                    <a:pt x="2099" y="1136"/>
                  </a:lnTo>
                  <a:lnTo>
                    <a:pt x="2080" y="1329"/>
                  </a:lnTo>
                  <a:lnTo>
                    <a:pt x="2022" y="1522"/>
                  </a:lnTo>
                  <a:lnTo>
                    <a:pt x="1926" y="1676"/>
                  </a:lnTo>
                  <a:lnTo>
                    <a:pt x="1811" y="1830"/>
                  </a:lnTo>
                  <a:lnTo>
                    <a:pt x="1676" y="1945"/>
                  </a:lnTo>
                  <a:lnTo>
                    <a:pt x="1502" y="2022"/>
                  </a:lnTo>
                  <a:lnTo>
                    <a:pt x="1329" y="2080"/>
                  </a:lnTo>
                  <a:lnTo>
                    <a:pt x="1137" y="2099"/>
                  </a:lnTo>
                  <a:lnTo>
                    <a:pt x="944" y="2080"/>
                  </a:lnTo>
                  <a:lnTo>
                    <a:pt x="752" y="2022"/>
                  </a:lnTo>
                  <a:lnTo>
                    <a:pt x="597" y="1945"/>
                  </a:lnTo>
                  <a:lnTo>
                    <a:pt x="463" y="1830"/>
                  </a:lnTo>
                  <a:lnTo>
                    <a:pt x="328" y="1676"/>
                  </a:lnTo>
                  <a:lnTo>
                    <a:pt x="251" y="1522"/>
                  </a:lnTo>
                  <a:lnTo>
                    <a:pt x="193" y="1329"/>
                  </a:lnTo>
                  <a:lnTo>
                    <a:pt x="174" y="1136"/>
                  </a:lnTo>
                  <a:lnTo>
                    <a:pt x="193" y="944"/>
                  </a:lnTo>
                  <a:lnTo>
                    <a:pt x="251" y="771"/>
                  </a:lnTo>
                  <a:lnTo>
                    <a:pt x="328" y="597"/>
                  </a:lnTo>
                  <a:lnTo>
                    <a:pt x="463" y="463"/>
                  </a:lnTo>
                  <a:lnTo>
                    <a:pt x="597" y="347"/>
                  </a:lnTo>
                  <a:lnTo>
                    <a:pt x="752" y="251"/>
                  </a:lnTo>
                  <a:lnTo>
                    <a:pt x="944" y="193"/>
                  </a:lnTo>
                  <a:lnTo>
                    <a:pt x="1137" y="174"/>
                  </a:lnTo>
                  <a:close/>
                  <a:moveTo>
                    <a:pt x="1021" y="0"/>
                  </a:moveTo>
                  <a:lnTo>
                    <a:pt x="906" y="20"/>
                  </a:lnTo>
                  <a:lnTo>
                    <a:pt x="694" y="97"/>
                  </a:lnTo>
                  <a:lnTo>
                    <a:pt x="501" y="193"/>
                  </a:lnTo>
                  <a:lnTo>
                    <a:pt x="328" y="328"/>
                  </a:lnTo>
                  <a:lnTo>
                    <a:pt x="193" y="501"/>
                  </a:lnTo>
                  <a:lnTo>
                    <a:pt x="78" y="694"/>
                  </a:lnTo>
                  <a:lnTo>
                    <a:pt x="20" y="905"/>
                  </a:lnTo>
                  <a:lnTo>
                    <a:pt x="1" y="1021"/>
                  </a:lnTo>
                  <a:lnTo>
                    <a:pt x="1" y="1136"/>
                  </a:lnTo>
                  <a:lnTo>
                    <a:pt x="1" y="1252"/>
                  </a:lnTo>
                  <a:lnTo>
                    <a:pt x="20" y="1367"/>
                  </a:lnTo>
                  <a:lnTo>
                    <a:pt x="78" y="1579"/>
                  </a:lnTo>
                  <a:lnTo>
                    <a:pt x="193" y="1772"/>
                  </a:lnTo>
                  <a:lnTo>
                    <a:pt x="328" y="1945"/>
                  </a:lnTo>
                  <a:lnTo>
                    <a:pt x="501" y="2080"/>
                  </a:lnTo>
                  <a:lnTo>
                    <a:pt x="694" y="2195"/>
                  </a:lnTo>
                  <a:lnTo>
                    <a:pt x="906" y="2253"/>
                  </a:lnTo>
                  <a:lnTo>
                    <a:pt x="1021" y="2272"/>
                  </a:lnTo>
                  <a:lnTo>
                    <a:pt x="1252" y="2272"/>
                  </a:lnTo>
                  <a:lnTo>
                    <a:pt x="1368" y="2253"/>
                  </a:lnTo>
                  <a:lnTo>
                    <a:pt x="1579" y="2195"/>
                  </a:lnTo>
                  <a:lnTo>
                    <a:pt x="1772" y="2080"/>
                  </a:lnTo>
                  <a:lnTo>
                    <a:pt x="1945" y="1945"/>
                  </a:lnTo>
                  <a:lnTo>
                    <a:pt x="2080" y="1772"/>
                  </a:lnTo>
                  <a:lnTo>
                    <a:pt x="2176" y="1579"/>
                  </a:lnTo>
                  <a:lnTo>
                    <a:pt x="2253" y="1367"/>
                  </a:lnTo>
                  <a:lnTo>
                    <a:pt x="2273" y="1252"/>
                  </a:lnTo>
                  <a:lnTo>
                    <a:pt x="2273" y="1136"/>
                  </a:lnTo>
                  <a:lnTo>
                    <a:pt x="2273" y="1021"/>
                  </a:lnTo>
                  <a:lnTo>
                    <a:pt x="2253" y="905"/>
                  </a:lnTo>
                  <a:lnTo>
                    <a:pt x="2176" y="694"/>
                  </a:lnTo>
                  <a:lnTo>
                    <a:pt x="2080" y="501"/>
                  </a:lnTo>
                  <a:lnTo>
                    <a:pt x="1945" y="328"/>
                  </a:lnTo>
                  <a:lnTo>
                    <a:pt x="1772" y="193"/>
                  </a:lnTo>
                  <a:lnTo>
                    <a:pt x="1579" y="97"/>
                  </a:lnTo>
                  <a:lnTo>
                    <a:pt x="1368" y="20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3549627" y="1260794"/>
              <a:ext cx="30822" cy="125112"/>
            </a:xfrm>
            <a:custGeom>
              <a:avLst/>
              <a:gdLst/>
              <a:ahLst/>
              <a:cxnLst/>
              <a:rect l="0" t="0" r="0" b="0"/>
              <a:pathLst>
                <a:path w="541" h="2196" extrusionOk="0">
                  <a:moveTo>
                    <a:pt x="405" y="1"/>
                  </a:moveTo>
                  <a:lnTo>
                    <a:pt x="367" y="20"/>
                  </a:lnTo>
                  <a:lnTo>
                    <a:pt x="290" y="97"/>
                  </a:lnTo>
                  <a:lnTo>
                    <a:pt x="213" y="213"/>
                  </a:lnTo>
                  <a:lnTo>
                    <a:pt x="155" y="328"/>
                  </a:lnTo>
                  <a:lnTo>
                    <a:pt x="97" y="463"/>
                  </a:lnTo>
                  <a:lnTo>
                    <a:pt x="59" y="598"/>
                  </a:lnTo>
                  <a:lnTo>
                    <a:pt x="20" y="752"/>
                  </a:lnTo>
                  <a:lnTo>
                    <a:pt x="1" y="925"/>
                  </a:lnTo>
                  <a:lnTo>
                    <a:pt x="1" y="1098"/>
                  </a:lnTo>
                  <a:lnTo>
                    <a:pt x="1" y="1272"/>
                  </a:lnTo>
                  <a:lnTo>
                    <a:pt x="39" y="1445"/>
                  </a:lnTo>
                  <a:lnTo>
                    <a:pt x="59" y="1599"/>
                  </a:lnTo>
                  <a:lnTo>
                    <a:pt x="117" y="1753"/>
                  </a:lnTo>
                  <a:lnTo>
                    <a:pt x="174" y="1888"/>
                  </a:lnTo>
                  <a:lnTo>
                    <a:pt x="232" y="2003"/>
                  </a:lnTo>
                  <a:lnTo>
                    <a:pt x="309" y="2100"/>
                  </a:lnTo>
                  <a:lnTo>
                    <a:pt x="405" y="2177"/>
                  </a:lnTo>
                  <a:lnTo>
                    <a:pt x="444" y="2196"/>
                  </a:lnTo>
                  <a:lnTo>
                    <a:pt x="482" y="2196"/>
                  </a:lnTo>
                  <a:lnTo>
                    <a:pt x="521" y="2177"/>
                  </a:lnTo>
                  <a:lnTo>
                    <a:pt x="540" y="2138"/>
                  </a:lnTo>
                  <a:lnTo>
                    <a:pt x="540" y="2100"/>
                  </a:lnTo>
                  <a:lnTo>
                    <a:pt x="521" y="2080"/>
                  </a:lnTo>
                  <a:lnTo>
                    <a:pt x="502" y="2042"/>
                  </a:lnTo>
                  <a:lnTo>
                    <a:pt x="425" y="1984"/>
                  </a:lnTo>
                  <a:lnTo>
                    <a:pt x="367" y="1888"/>
                  </a:lnTo>
                  <a:lnTo>
                    <a:pt x="309" y="1792"/>
                  </a:lnTo>
                  <a:lnTo>
                    <a:pt x="271" y="1676"/>
                  </a:lnTo>
                  <a:lnTo>
                    <a:pt x="232" y="1541"/>
                  </a:lnTo>
                  <a:lnTo>
                    <a:pt x="194" y="1407"/>
                  </a:lnTo>
                  <a:lnTo>
                    <a:pt x="174" y="1252"/>
                  </a:lnTo>
                  <a:lnTo>
                    <a:pt x="174" y="1098"/>
                  </a:lnTo>
                  <a:lnTo>
                    <a:pt x="194" y="790"/>
                  </a:lnTo>
                  <a:lnTo>
                    <a:pt x="271" y="540"/>
                  </a:lnTo>
                  <a:lnTo>
                    <a:pt x="309" y="405"/>
                  </a:lnTo>
                  <a:lnTo>
                    <a:pt x="367" y="309"/>
                  </a:lnTo>
                  <a:lnTo>
                    <a:pt x="425" y="232"/>
                  </a:lnTo>
                  <a:lnTo>
                    <a:pt x="482" y="155"/>
                  </a:lnTo>
                  <a:lnTo>
                    <a:pt x="502" y="136"/>
                  </a:lnTo>
                  <a:lnTo>
                    <a:pt x="521" y="97"/>
                  </a:lnTo>
                  <a:lnTo>
                    <a:pt x="521" y="59"/>
                  </a:lnTo>
                  <a:lnTo>
                    <a:pt x="502" y="39"/>
                  </a:lnTo>
                  <a:lnTo>
                    <a:pt x="463" y="20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3576005" y="1260794"/>
              <a:ext cx="30765" cy="125112"/>
            </a:xfrm>
            <a:custGeom>
              <a:avLst/>
              <a:gdLst/>
              <a:ahLst/>
              <a:cxnLst/>
              <a:rect l="0" t="0" r="0" b="0"/>
              <a:pathLst>
                <a:path w="540" h="2196" extrusionOk="0">
                  <a:moveTo>
                    <a:pt x="77" y="1"/>
                  </a:moveTo>
                  <a:lnTo>
                    <a:pt x="39" y="20"/>
                  </a:lnTo>
                  <a:lnTo>
                    <a:pt x="19" y="39"/>
                  </a:lnTo>
                  <a:lnTo>
                    <a:pt x="0" y="7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39" y="155"/>
                  </a:lnTo>
                  <a:lnTo>
                    <a:pt x="96" y="232"/>
                  </a:lnTo>
                  <a:lnTo>
                    <a:pt x="173" y="309"/>
                  </a:lnTo>
                  <a:lnTo>
                    <a:pt x="212" y="405"/>
                  </a:lnTo>
                  <a:lnTo>
                    <a:pt x="270" y="540"/>
                  </a:lnTo>
                  <a:lnTo>
                    <a:pt x="308" y="656"/>
                  </a:lnTo>
                  <a:lnTo>
                    <a:pt x="327" y="810"/>
                  </a:lnTo>
                  <a:lnTo>
                    <a:pt x="347" y="944"/>
                  </a:lnTo>
                  <a:lnTo>
                    <a:pt x="347" y="1118"/>
                  </a:lnTo>
                  <a:lnTo>
                    <a:pt x="327" y="1407"/>
                  </a:lnTo>
                  <a:lnTo>
                    <a:pt x="270" y="1676"/>
                  </a:lnTo>
                  <a:lnTo>
                    <a:pt x="231" y="1792"/>
                  </a:lnTo>
                  <a:lnTo>
                    <a:pt x="173" y="1888"/>
                  </a:lnTo>
                  <a:lnTo>
                    <a:pt x="116" y="1984"/>
                  </a:lnTo>
                  <a:lnTo>
                    <a:pt x="39" y="2042"/>
                  </a:lnTo>
                  <a:lnTo>
                    <a:pt x="19" y="2080"/>
                  </a:lnTo>
                  <a:lnTo>
                    <a:pt x="19" y="2100"/>
                  </a:lnTo>
                  <a:lnTo>
                    <a:pt x="19" y="2138"/>
                  </a:lnTo>
                  <a:lnTo>
                    <a:pt x="39" y="2177"/>
                  </a:lnTo>
                  <a:lnTo>
                    <a:pt x="58" y="2196"/>
                  </a:lnTo>
                  <a:lnTo>
                    <a:pt x="96" y="2196"/>
                  </a:lnTo>
                  <a:lnTo>
                    <a:pt x="154" y="2177"/>
                  </a:lnTo>
                  <a:lnTo>
                    <a:pt x="231" y="2100"/>
                  </a:lnTo>
                  <a:lnTo>
                    <a:pt x="308" y="2003"/>
                  </a:lnTo>
                  <a:lnTo>
                    <a:pt x="385" y="1888"/>
                  </a:lnTo>
                  <a:lnTo>
                    <a:pt x="424" y="1753"/>
                  </a:lnTo>
                  <a:lnTo>
                    <a:pt x="481" y="1599"/>
                  </a:lnTo>
                  <a:lnTo>
                    <a:pt x="501" y="1445"/>
                  </a:lnTo>
                  <a:lnTo>
                    <a:pt x="520" y="1291"/>
                  </a:lnTo>
                  <a:lnTo>
                    <a:pt x="539" y="1118"/>
                  </a:lnTo>
                  <a:lnTo>
                    <a:pt x="520" y="925"/>
                  </a:lnTo>
                  <a:lnTo>
                    <a:pt x="501" y="752"/>
                  </a:lnTo>
                  <a:lnTo>
                    <a:pt x="462" y="598"/>
                  </a:lnTo>
                  <a:lnTo>
                    <a:pt x="424" y="444"/>
                  </a:lnTo>
                  <a:lnTo>
                    <a:pt x="366" y="309"/>
                  </a:lnTo>
                  <a:lnTo>
                    <a:pt x="308" y="193"/>
                  </a:lnTo>
                  <a:lnTo>
                    <a:pt x="231" y="97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3520057" y="1300332"/>
              <a:ext cx="115198" cy="9913"/>
            </a:xfrm>
            <a:custGeom>
              <a:avLst/>
              <a:gdLst/>
              <a:ahLst/>
              <a:cxnLst/>
              <a:rect l="0" t="0" r="0" b="0"/>
              <a:pathLst>
                <a:path w="2022" h="174" extrusionOk="0">
                  <a:moveTo>
                    <a:pt x="96" y="0"/>
                  </a:moveTo>
                  <a:lnTo>
                    <a:pt x="58" y="19"/>
                  </a:lnTo>
                  <a:lnTo>
                    <a:pt x="39" y="39"/>
                  </a:lnTo>
                  <a:lnTo>
                    <a:pt x="19" y="58"/>
                  </a:lnTo>
                  <a:lnTo>
                    <a:pt x="0" y="96"/>
                  </a:lnTo>
                  <a:lnTo>
                    <a:pt x="19" y="135"/>
                  </a:lnTo>
                  <a:lnTo>
                    <a:pt x="39" y="154"/>
                  </a:lnTo>
                  <a:lnTo>
                    <a:pt x="58" y="173"/>
                  </a:lnTo>
                  <a:lnTo>
                    <a:pt x="1964" y="173"/>
                  </a:lnTo>
                  <a:lnTo>
                    <a:pt x="2003" y="154"/>
                  </a:lnTo>
                  <a:lnTo>
                    <a:pt x="2022" y="135"/>
                  </a:lnTo>
                  <a:lnTo>
                    <a:pt x="2022" y="96"/>
                  </a:lnTo>
                  <a:lnTo>
                    <a:pt x="2022" y="58"/>
                  </a:lnTo>
                  <a:lnTo>
                    <a:pt x="2003" y="39"/>
                  </a:lnTo>
                  <a:lnTo>
                    <a:pt x="1964" y="19"/>
                  </a:lnTo>
                  <a:lnTo>
                    <a:pt x="1945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3520057" y="1336509"/>
              <a:ext cx="115198" cy="9913"/>
            </a:xfrm>
            <a:custGeom>
              <a:avLst/>
              <a:gdLst/>
              <a:ahLst/>
              <a:cxnLst/>
              <a:rect l="0" t="0" r="0" b="0"/>
              <a:pathLst>
                <a:path w="2022" h="174" extrusionOk="0">
                  <a:moveTo>
                    <a:pt x="58" y="0"/>
                  </a:moveTo>
                  <a:lnTo>
                    <a:pt x="39" y="20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16"/>
                  </a:lnTo>
                  <a:lnTo>
                    <a:pt x="39" y="155"/>
                  </a:lnTo>
                  <a:lnTo>
                    <a:pt x="58" y="174"/>
                  </a:lnTo>
                  <a:lnTo>
                    <a:pt x="1964" y="174"/>
                  </a:lnTo>
                  <a:lnTo>
                    <a:pt x="2003" y="155"/>
                  </a:lnTo>
                  <a:lnTo>
                    <a:pt x="2022" y="116"/>
                  </a:lnTo>
                  <a:lnTo>
                    <a:pt x="2022" y="97"/>
                  </a:lnTo>
                  <a:lnTo>
                    <a:pt x="2022" y="58"/>
                  </a:lnTo>
                  <a:lnTo>
                    <a:pt x="2003" y="20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Shape 797"/>
          <p:cNvGrpSpPr/>
          <p:nvPr/>
        </p:nvGrpSpPr>
        <p:grpSpPr>
          <a:xfrm>
            <a:off x="1323120" y="1661575"/>
            <a:ext cx="324667" cy="286315"/>
            <a:chOff x="7519127" y="1261876"/>
            <a:chExt cx="139414" cy="122945"/>
          </a:xfrm>
        </p:grpSpPr>
        <p:sp>
          <p:nvSpPr>
            <p:cNvPr id="798" name="Shape 798"/>
            <p:cNvSpPr/>
            <p:nvPr/>
          </p:nvSpPr>
          <p:spPr>
            <a:xfrm>
              <a:off x="7519127" y="1261876"/>
              <a:ext cx="139412" cy="99873"/>
            </a:xfrm>
            <a:custGeom>
              <a:avLst/>
              <a:gdLst/>
              <a:ahLst/>
              <a:cxnLst/>
              <a:rect l="0" t="0" r="0" b="0"/>
              <a:pathLst>
                <a:path w="2447" h="1753" extrusionOk="0">
                  <a:moveTo>
                    <a:pt x="270" y="1"/>
                  </a:moveTo>
                  <a:lnTo>
                    <a:pt x="155" y="20"/>
                  </a:lnTo>
                  <a:lnTo>
                    <a:pt x="78" y="78"/>
                  </a:lnTo>
                  <a:lnTo>
                    <a:pt x="20" y="174"/>
                  </a:lnTo>
                  <a:lnTo>
                    <a:pt x="1" y="270"/>
                  </a:lnTo>
                  <a:lnTo>
                    <a:pt x="1" y="1503"/>
                  </a:lnTo>
                  <a:lnTo>
                    <a:pt x="20" y="1599"/>
                  </a:lnTo>
                  <a:lnTo>
                    <a:pt x="78" y="1676"/>
                  </a:lnTo>
                  <a:lnTo>
                    <a:pt x="155" y="1734"/>
                  </a:lnTo>
                  <a:lnTo>
                    <a:pt x="270" y="1753"/>
                  </a:lnTo>
                  <a:lnTo>
                    <a:pt x="2196" y="1753"/>
                  </a:lnTo>
                  <a:lnTo>
                    <a:pt x="2292" y="1734"/>
                  </a:lnTo>
                  <a:lnTo>
                    <a:pt x="2369" y="1676"/>
                  </a:lnTo>
                  <a:lnTo>
                    <a:pt x="2427" y="1599"/>
                  </a:lnTo>
                  <a:lnTo>
                    <a:pt x="2446" y="1503"/>
                  </a:lnTo>
                  <a:lnTo>
                    <a:pt x="2446" y="713"/>
                  </a:lnTo>
                  <a:lnTo>
                    <a:pt x="2446" y="675"/>
                  </a:lnTo>
                  <a:lnTo>
                    <a:pt x="2427" y="636"/>
                  </a:lnTo>
                  <a:lnTo>
                    <a:pt x="2388" y="636"/>
                  </a:lnTo>
                  <a:lnTo>
                    <a:pt x="2369" y="617"/>
                  </a:lnTo>
                  <a:lnTo>
                    <a:pt x="2330" y="636"/>
                  </a:lnTo>
                  <a:lnTo>
                    <a:pt x="2292" y="636"/>
                  </a:lnTo>
                  <a:lnTo>
                    <a:pt x="2273" y="675"/>
                  </a:lnTo>
                  <a:lnTo>
                    <a:pt x="2273" y="713"/>
                  </a:lnTo>
                  <a:lnTo>
                    <a:pt x="2273" y="1503"/>
                  </a:lnTo>
                  <a:lnTo>
                    <a:pt x="2273" y="1522"/>
                  </a:lnTo>
                  <a:lnTo>
                    <a:pt x="2253" y="1560"/>
                  </a:lnTo>
                  <a:lnTo>
                    <a:pt x="2215" y="1580"/>
                  </a:lnTo>
                  <a:lnTo>
                    <a:pt x="232" y="1580"/>
                  </a:lnTo>
                  <a:lnTo>
                    <a:pt x="193" y="1560"/>
                  </a:lnTo>
                  <a:lnTo>
                    <a:pt x="174" y="1522"/>
                  </a:lnTo>
                  <a:lnTo>
                    <a:pt x="174" y="1503"/>
                  </a:lnTo>
                  <a:lnTo>
                    <a:pt x="174" y="270"/>
                  </a:lnTo>
                  <a:lnTo>
                    <a:pt x="174" y="232"/>
                  </a:lnTo>
                  <a:lnTo>
                    <a:pt x="193" y="212"/>
                  </a:lnTo>
                  <a:lnTo>
                    <a:pt x="232" y="193"/>
                  </a:lnTo>
                  <a:lnTo>
                    <a:pt x="270" y="174"/>
                  </a:lnTo>
                  <a:lnTo>
                    <a:pt x="1811" y="174"/>
                  </a:lnTo>
                  <a:lnTo>
                    <a:pt x="1830" y="155"/>
                  </a:lnTo>
                  <a:lnTo>
                    <a:pt x="1849" y="135"/>
                  </a:lnTo>
                  <a:lnTo>
                    <a:pt x="1849" y="97"/>
                  </a:lnTo>
                  <a:lnTo>
                    <a:pt x="1849" y="58"/>
                  </a:lnTo>
                  <a:lnTo>
                    <a:pt x="1830" y="39"/>
                  </a:lnTo>
                  <a:lnTo>
                    <a:pt x="1811" y="20"/>
                  </a:lnTo>
                  <a:lnTo>
                    <a:pt x="1772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7583849" y="1351834"/>
              <a:ext cx="9913" cy="32987"/>
            </a:xfrm>
            <a:custGeom>
              <a:avLst/>
              <a:gdLst/>
              <a:ahLst/>
              <a:cxnLst/>
              <a:rect l="0" t="0" r="0" b="0"/>
              <a:pathLst>
                <a:path w="174" h="579" extrusionOk="0">
                  <a:moveTo>
                    <a:pt x="58" y="1"/>
                  </a:moveTo>
                  <a:lnTo>
                    <a:pt x="20" y="20"/>
                  </a:lnTo>
                  <a:lnTo>
                    <a:pt x="1" y="58"/>
                  </a:lnTo>
                  <a:lnTo>
                    <a:pt x="1" y="97"/>
                  </a:lnTo>
                  <a:lnTo>
                    <a:pt x="1" y="482"/>
                  </a:lnTo>
                  <a:lnTo>
                    <a:pt x="1" y="520"/>
                  </a:lnTo>
                  <a:lnTo>
                    <a:pt x="20" y="540"/>
                  </a:lnTo>
                  <a:lnTo>
                    <a:pt x="58" y="559"/>
                  </a:lnTo>
                  <a:lnTo>
                    <a:pt x="97" y="578"/>
                  </a:lnTo>
                  <a:lnTo>
                    <a:pt x="116" y="559"/>
                  </a:lnTo>
                  <a:lnTo>
                    <a:pt x="155" y="540"/>
                  </a:lnTo>
                  <a:lnTo>
                    <a:pt x="174" y="520"/>
                  </a:lnTo>
                  <a:lnTo>
                    <a:pt x="174" y="482"/>
                  </a:lnTo>
                  <a:lnTo>
                    <a:pt x="174" y="97"/>
                  </a:lnTo>
                  <a:lnTo>
                    <a:pt x="174" y="58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7559749" y="1374850"/>
              <a:ext cx="58169" cy="9970"/>
            </a:xfrm>
            <a:custGeom>
              <a:avLst/>
              <a:gdLst/>
              <a:ahLst/>
              <a:cxnLst/>
              <a:rect l="0" t="0" r="0" b="0"/>
              <a:pathLst>
                <a:path w="1021" h="175" extrusionOk="0">
                  <a:moveTo>
                    <a:pt x="58" y="1"/>
                  </a:moveTo>
                  <a:lnTo>
                    <a:pt x="39" y="20"/>
                  </a:lnTo>
                  <a:lnTo>
                    <a:pt x="19" y="39"/>
                  </a:lnTo>
                  <a:lnTo>
                    <a:pt x="0" y="78"/>
                  </a:lnTo>
                  <a:lnTo>
                    <a:pt x="19" y="116"/>
                  </a:lnTo>
                  <a:lnTo>
                    <a:pt x="39" y="136"/>
                  </a:lnTo>
                  <a:lnTo>
                    <a:pt x="58" y="155"/>
                  </a:lnTo>
                  <a:lnTo>
                    <a:pt x="96" y="174"/>
                  </a:lnTo>
                  <a:lnTo>
                    <a:pt x="924" y="174"/>
                  </a:lnTo>
                  <a:lnTo>
                    <a:pt x="963" y="155"/>
                  </a:lnTo>
                  <a:lnTo>
                    <a:pt x="982" y="136"/>
                  </a:lnTo>
                  <a:lnTo>
                    <a:pt x="1001" y="116"/>
                  </a:lnTo>
                  <a:lnTo>
                    <a:pt x="1021" y="78"/>
                  </a:lnTo>
                  <a:lnTo>
                    <a:pt x="1001" y="39"/>
                  </a:lnTo>
                  <a:lnTo>
                    <a:pt x="982" y="20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7634327" y="1261876"/>
              <a:ext cx="24213" cy="24213"/>
            </a:xfrm>
            <a:custGeom>
              <a:avLst/>
              <a:gdLst/>
              <a:ahLst/>
              <a:cxnLst/>
              <a:rect l="0" t="0" r="0" b="0"/>
              <a:pathLst>
                <a:path w="425" h="425" extrusionOk="0">
                  <a:moveTo>
                    <a:pt x="97" y="1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20" y="155"/>
                  </a:lnTo>
                  <a:lnTo>
                    <a:pt x="58" y="174"/>
                  </a:lnTo>
                  <a:lnTo>
                    <a:pt x="251" y="174"/>
                  </a:lnTo>
                  <a:lnTo>
                    <a:pt x="251" y="328"/>
                  </a:lnTo>
                  <a:lnTo>
                    <a:pt x="251" y="366"/>
                  </a:lnTo>
                  <a:lnTo>
                    <a:pt x="270" y="405"/>
                  </a:lnTo>
                  <a:lnTo>
                    <a:pt x="308" y="424"/>
                  </a:lnTo>
                  <a:lnTo>
                    <a:pt x="366" y="424"/>
                  </a:lnTo>
                  <a:lnTo>
                    <a:pt x="405" y="405"/>
                  </a:lnTo>
                  <a:lnTo>
                    <a:pt x="424" y="366"/>
                  </a:lnTo>
                  <a:lnTo>
                    <a:pt x="424" y="328"/>
                  </a:lnTo>
                  <a:lnTo>
                    <a:pt x="424" y="97"/>
                  </a:lnTo>
                  <a:lnTo>
                    <a:pt x="424" y="58"/>
                  </a:lnTo>
                  <a:lnTo>
                    <a:pt x="405" y="39"/>
                  </a:lnTo>
                  <a:lnTo>
                    <a:pt x="366" y="2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7617862" y="1261876"/>
              <a:ext cx="40678" cy="40678"/>
            </a:xfrm>
            <a:custGeom>
              <a:avLst/>
              <a:gdLst/>
              <a:ahLst/>
              <a:cxnLst/>
              <a:rect l="0" t="0" r="0" b="0"/>
              <a:pathLst>
                <a:path w="714" h="714" extrusionOk="0">
                  <a:moveTo>
                    <a:pt x="636" y="1"/>
                  </a:moveTo>
                  <a:lnTo>
                    <a:pt x="597" y="20"/>
                  </a:lnTo>
                  <a:lnTo>
                    <a:pt x="559" y="39"/>
                  </a:lnTo>
                  <a:lnTo>
                    <a:pt x="39" y="559"/>
                  </a:lnTo>
                  <a:lnTo>
                    <a:pt x="20" y="598"/>
                  </a:lnTo>
                  <a:lnTo>
                    <a:pt x="1" y="636"/>
                  </a:lnTo>
                  <a:lnTo>
                    <a:pt x="20" y="655"/>
                  </a:lnTo>
                  <a:lnTo>
                    <a:pt x="39" y="694"/>
                  </a:lnTo>
                  <a:lnTo>
                    <a:pt x="58" y="713"/>
                  </a:lnTo>
                  <a:lnTo>
                    <a:pt x="116" y="713"/>
                  </a:lnTo>
                  <a:lnTo>
                    <a:pt x="155" y="694"/>
                  </a:lnTo>
                  <a:lnTo>
                    <a:pt x="694" y="155"/>
                  </a:lnTo>
                  <a:lnTo>
                    <a:pt x="713" y="135"/>
                  </a:lnTo>
                  <a:lnTo>
                    <a:pt x="713" y="97"/>
                  </a:lnTo>
                  <a:lnTo>
                    <a:pt x="713" y="58"/>
                  </a:lnTo>
                  <a:lnTo>
                    <a:pt x="694" y="39"/>
                  </a:lnTo>
                  <a:lnTo>
                    <a:pt x="655" y="20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13C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3" name="Shape 8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/>
        </p:nvSpPr>
        <p:spPr>
          <a:xfrm>
            <a:off x="1367050" y="507100"/>
            <a:ext cx="4685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28C0DE"/>
                </a:solidFill>
                <a:latin typeface="Montserrat"/>
                <a:ea typeface="Montserrat"/>
                <a:cs typeface="Montserrat"/>
                <a:sym typeface="Montserrat"/>
              </a:rPr>
              <a:t>Technology will liberate you to do work that really matters to your clients.</a:t>
            </a:r>
            <a:endParaRPr sz="2000">
              <a:solidFill>
                <a:srgbClr val="28C0D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C0D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9" name="Shape 809"/>
          <p:cNvSpPr txBox="1"/>
          <p:nvPr/>
        </p:nvSpPr>
        <p:spPr>
          <a:xfrm>
            <a:off x="432550" y="507100"/>
            <a:ext cx="9345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endParaRPr sz="15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5109150" y="1555150"/>
            <a:ext cx="7266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/>
          </a:p>
        </p:txBody>
      </p:sp>
      <p:pic>
        <p:nvPicPr>
          <p:cNvPr id="811" name="Shape 8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800" y="2346300"/>
            <a:ext cx="1791625" cy="1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/>
        </p:nvSpPr>
        <p:spPr>
          <a:xfrm>
            <a:off x="596350" y="1673725"/>
            <a:ext cx="5179500" cy="225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5937850" y="997025"/>
            <a:ext cx="2647200" cy="52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596348" y="997025"/>
            <a:ext cx="5179500" cy="52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Shape 820"/>
          <p:cNvSpPr txBox="1"/>
          <p:nvPr/>
        </p:nvSpPr>
        <p:spPr>
          <a:xfrm>
            <a:off x="510000" y="257400"/>
            <a:ext cx="34656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1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we see on the market</a:t>
            </a:r>
            <a:endParaRPr sz="1800">
              <a:solidFill>
                <a:srgbClr val="01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3975600" y="200350"/>
            <a:ext cx="3636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3C5E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—  Traditional vs new way</a:t>
            </a:r>
            <a:endParaRPr sz="1800">
              <a:solidFill>
                <a:srgbClr val="13C5E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5937925" y="1673825"/>
            <a:ext cx="2647200" cy="225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Shape 823"/>
          <p:cNvSpPr txBox="1"/>
          <p:nvPr/>
        </p:nvSpPr>
        <p:spPr>
          <a:xfrm>
            <a:off x="6079800" y="1090575"/>
            <a:ext cx="25050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New way of working</a:t>
            </a:r>
            <a:endParaRPr sz="1200" b="1">
              <a:solidFill>
                <a:srgbClr val="01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4" name="Shape 824"/>
          <p:cNvSpPr txBox="1"/>
          <p:nvPr/>
        </p:nvSpPr>
        <p:spPr>
          <a:xfrm>
            <a:off x="6158600" y="1902325"/>
            <a:ext cx="22683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Real-time, uniform datahub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Structured financial data to next level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Generating opportunities: Reconcile, have an audit trail, drill-down into data.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1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1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4000588" y="1496677"/>
            <a:ext cx="1051" cy="26371"/>
          </a:xfrm>
          <a:custGeom>
            <a:avLst/>
            <a:gdLst/>
            <a:ahLst/>
            <a:cxnLst/>
            <a:rect l="0" t="0" r="0" b="0"/>
            <a:pathLst>
              <a:path w="20" h="502" extrusionOk="0">
                <a:moveTo>
                  <a:pt x="0" y="502"/>
                </a:moveTo>
                <a:lnTo>
                  <a:pt x="0" y="502"/>
                </a:lnTo>
                <a:lnTo>
                  <a:pt x="0" y="502"/>
                </a:lnTo>
                <a:lnTo>
                  <a:pt x="0" y="502"/>
                </a:lnTo>
                <a:lnTo>
                  <a:pt x="0" y="502"/>
                </a:lnTo>
                <a:lnTo>
                  <a:pt x="0" y="502"/>
                </a:lnTo>
                <a:lnTo>
                  <a:pt x="0" y="502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Shape 826"/>
          <p:cNvSpPr/>
          <p:nvPr/>
        </p:nvSpPr>
        <p:spPr>
          <a:xfrm>
            <a:off x="4000588" y="1522995"/>
            <a:ext cx="53" cy="53"/>
          </a:xfrm>
          <a:custGeom>
            <a:avLst/>
            <a:gdLst/>
            <a:ahLst/>
            <a:cxnLst/>
            <a:rect l="0" t="0" r="0" b="0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Shape 827"/>
          <p:cNvSpPr/>
          <p:nvPr/>
        </p:nvSpPr>
        <p:spPr>
          <a:xfrm>
            <a:off x="4000588" y="1496677"/>
            <a:ext cx="1051" cy="53"/>
          </a:xfrm>
          <a:custGeom>
            <a:avLst/>
            <a:gdLst/>
            <a:ahLst/>
            <a:cxnLst/>
            <a:rect l="0" t="0" r="0" b="0"/>
            <a:pathLst>
              <a:path w="20" h="1" fill="none" extrusionOk="0">
                <a:moveTo>
                  <a:pt x="0" y="1"/>
                </a:moveTo>
                <a:lnTo>
                  <a:pt x="0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8" name="Shape 8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095" y="1496678"/>
            <a:ext cx="2689251" cy="2613734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Shape 829"/>
          <p:cNvSpPr txBox="1"/>
          <p:nvPr/>
        </p:nvSpPr>
        <p:spPr>
          <a:xfrm>
            <a:off x="816875" y="1834050"/>
            <a:ext cx="23406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Multiple bookkeeping systems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Spreadsheets for working papers </a:t>
            </a:r>
            <a:b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&amp; management reporting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Accounts production software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1000">
                <a:solidFill>
                  <a:srgbClr val="002E4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• Annual accounts combination of documents in Word, Excel and printouts Accounting software </a:t>
            </a:r>
            <a:endParaRPr sz="1000">
              <a:solidFill>
                <a:srgbClr val="002E4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0" name="Shape 830"/>
          <p:cNvSpPr txBox="1"/>
          <p:nvPr/>
        </p:nvSpPr>
        <p:spPr>
          <a:xfrm>
            <a:off x="709175" y="1083000"/>
            <a:ext cx="4352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Traditional way: </a:t>
            </a:r>
            <a:r>
              <a:rPr lang="en-GB" sz="1200" b="1">
                <a:solidFill>
                  <a:srgbClr val="012E44"/>
                </a:solidFill>
                <a:latin typeface="Montserrat"/>
                <a:ea typeface="Montserrat"/>
                <a:cs typeface="Montserrat"/>
                <a:sym typeface="Montserrat"/>
              </a:rPr>
              <a:t>Fragmented landscape</a:t>
            </a:r>
            <a:endParaRPr sz="1200" b="1">
              <a:solidFill>
                <a:srgbClr val="012E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1" name="Shape 8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title"/>
          </p:nvPr>
        </p:nvSpPr>
        <p:spPr>
          <a:xfrm>
            <a:off x="460775" y="248825"/>
            <a:ext cx="79881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13C5E2"/>
                </a:solidFill>
                <a:latin typeface="Montserrat"/>
                <a:ea typeface="Montserrat"/>
                <a:cs typeface="Montserrat"/>
                <a:sym typeface="Montserrat"/>
              </a:rPr>
              <a:t>Provide a holistic view of financials to your clients</a:t>
            </a:r>
            <a:r>
              <a:rPr lang="en-GB" sz="1800" b="1">
                <a:solidFill>
                  <a:srgbClr val="13C5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7" name="Shape 837"/>
          <p:cNvSpPr txBox="1"/>
          <p:nvPr/>
        </p:nvSpPr>
        <p:spPr>
          <a:xfrm>
            <a:off x="4979250" y="1149475"/>
            <a:ext cx="2024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E44"/>
                </a:solidFill>
                <a:latin typeface="Montserrat"/>
                <a:ea typeface="Montserrat"/>
                <a:cs typeface="Montserrat"/>
                <a:sym typeface="Montserrat"/>
              </a:rPr>
              <a:t>New way of working</a:t>
            </a:r>
            <a:endParaRPr sz="1200" b="1">
              <a:solidFill>
                <a:srgbClr val="002E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8" name="Shape 8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825" y="821700"/>
            <a:ext cx="5822551" cy="3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325" y="4504200"/>
            <a:ext cx="644825" cy="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Macintosh PowerPoint</Application>
  <PresentationFormat>On-screen Show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Montserrat Medium</vt:lpstr>
      <vt:lpstr>Proxima Nova</vt:lpstr>
      <vt:lpstr>Montserrat ExtraLight</vt:lpstr>
      <vt:lpstr>Montserrat Light</vt:lpstr>
      <vt:lpstr>Montserrat</vt:lpstr>
      <vt:lpstr>Montserrat SemiBold</vt:lpstr>
      <vt:lpstr>Arial</vt:lpstr>
      <vt:lpstr>Simple Light</vt:lpstr>
      <vt:lpstr>Simple Light</vt:lpstr>
      <vt:lpstr>Simple Light</vt:lpstr>
      <vt:lpstr>PowerPoint Presentation</vt:lpstr>
      <vt:lpstr>PowerPoint Presentation</vt:lpstr>
      <vt:lpstr>Attracting talent  remains priority</vt:lpstr>
      <vt:lpstr>Shift in the accounting landscape</vt:lpstr>
      <vt:lpstr>PowerPoint Presentation</vt:lpstr>
      <vt:lpstr>Impact of changes</vt:lpstr>
      <vt:lpstr>PowerPoint Presentation</vt:lpstr>
      <vt:lpstr>PowerPoint Presentation</vt:lpstr>
      <vt:lpstr>Provide a holistic view of financials to your clients </vt:lpstr>
      <vt:lpstr>Use case 1 Imagine getting an automated overview of the status of your year-end closings</vt:lpstr>
      <vt:lpstr>Use Case 2 Calculate the impact - Bespoke reporting</vt:lpstr>
      <vt:lpstr>Use case 3 Send out reports to your clients with customized numbers of the impact and year on year insights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/>
  <cp:revision>1</cp:revision>
  <dcterms:modified xsi:type="dcterms:W3CDTF">2018-05-01T14:04:08Z</dcterms:modified>
</cp:coreProperties>
</file>